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70" r:id="rId5"/>
    <p:sldId id="259" r:id="rId6"/>
    <p:sldId id="271" r:id="rId7"/>
    <p:sldId id="260" r:id="rId8"/>
    <p:sldId id="272" r:id="rId9"/>
    <p:sldId id="261" r:id="rId10"/>
    <p:sldId id="262" r:id="rId11"/>
    <p:sldId id="263" r:id="rId12"/>
    <p:sldId id="264" r:id="rId13"/>
    <p:sldId id="265" r:id="rId14"/>
    <p:sldId id="267" r:id="rId15"/>
    <p:sldId id="269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82D09F-2A25-4C25-BF19-E4D9C606A25E}" v="4" dt="2019-05-27T09:41:19.0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elize Swanepoel" userId="e6de56b18dba25aa" providerId="LiveId" clId="{C982D09F-2A25-4C25-BF19-E4D9C606A25E}"/>
    <pc:docChg chg="modSld">
      <pc:chgData name="Marelize Swanepoel" userId="e6de56b18dba25aa" providerId="LiveId" clId="{C982D09F-2A25-4C25-BF19-E4D9C606A25E}" dt="2019-05-27T09:41:22.610" v="31" actId="1076"/>
      <pc:docMkLst>
        <pc:docMk/>
      </pc:docMkLst>
      <pc:sldChg chg="addSp modSp">
        <pc:chgData name="Marelize Swanepoel" userId="e6de56b18dba25aa" providerId="LiveId" clId="{C982D09F-2A25-4C25-BF19-E4D9C606A25E}" dt="2019-05-27T09:41:22.610" v="31" actId="1076"/>
        <pc:sldMkLst>
          <pc:docMk/>
          <pc:sldMk cId="0" sldId="256"/>
        </pc:sldMkLst>
        <pc:spChg chg="mod">
          <ac:chgData name="Marelize Swanepoel" userId="e6de56b18dba25aa" providerId="LiveId" clId="{C982D09F-2A25-4C25-BF19-E4D9C606A25E}" dt="2019-05-27T09:41:14.828" v="28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Marelize Swanepoel" userId="e6de56b18dba25aa" providerId="LiveId" clId="{C982D09F-2A25-4C25-BF19-E4D9C606A25E}" dt="2019-05-27T09:40:46.265" v="5" actId="1076"/>
          <ac:spMkLst>
            <pc:docMk/>
            <pc:sldMk cId="0" sldId="256"/>
            <ac:spMk id="3" creationId="{00000000-0000-0000-0000-000000000000}"/>
          </ac:spMkLst>
        </pc:spChg>
        <pc:spChg chg="add mod">
          <ac:chgData name="Marelize Swanepoel" userId="e6de56b18dba25aa" providerId="LiveId" clId="{C982D09F-2A25-4C25-BF19-E4D9C606A25E}" dt="2019-05-27T09:41:22.610" v="31" actId="1076"/>
          <ac:spMkLst>
            <pc:docMk/>
            <pc:sldMk cId="0" sldId="256"/>
            <ac:spMk id="6" creationId="{2C24AFD6-E440-4919-9667-5D28C5F4702E}"/>
          </ac:spMkLst>
        </pc:spChg>
        <pc:picChg chg="mod">
          <ac:chgData name="Marelize Swanepoel" userId="e6de56b18dba25aa" providerId="LiveId" clId="{C982D09F-2A25-4C25-BF19-E4D9C606A25E}" dt="2019-05-27T09:40:15.879" v="0" actId="1076"/>
          <ac:picMkLst>
            <pc:docMk/>
            <pc:sldMk cId="0" sldId="256"/>
            <ac:picMk id="1026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B15AF1-4926-402C-AC77-2020DAF9AEA0}" type="datetimeFigureOut">
              <a:rPr lang="en-US" smtClean="0"/>
              <a:pPr/>
              <a:t>5/27/2019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0F7B3-CD89-4054-8F41-FC626D150BD9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66861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0F7B3-CD89-4054-8F41-FC626D150BD9}" type="slidenum">
              <a:rPr lang="en-ZA" smtClean="0"/>
              <a:pPr/>
              <a:t>1</a:t>
            </a:fld>
            <a:endParaRPr lang="en-Z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0F7B3-CD89-4054-8F41-FC626D150BD9}" type="slidenum">
              <a:rPr lang="en-ZA" smtClean="0"/>
              <a:pPr/>
              <a:t>13</a:t>
            </a:fld>
            <a:endParaRPr lang="en-Z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0F7B3-CD89-4054-8F41-FC626D150BD9}" type="slidenum">
              <a:rPr lang="en-ZA" smtClean="0"/>
              <a:pPr/>
              <a:t>14</a:t>
            </a:fld>
            <a:endParaRPr lang="en-Z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0F7B3-CD89-4054-8F41-FC626D150BD9}" type="slidenum">
              <a:rPr lang="en-ZA" smtClean="0"/>
              <a:pPr/>
              <a:t>15</a:t>
            </a:fld>
            <a:endParaRPr lang="en-Z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0F7B3-CD89-4054-8F41-FC626D150BD9}" type="slidenum">
              <a:rPr lang="en-ZA" smtClean="0"/>
              <a:pPr/>
              <a:t>16</a:t>
            </a:fld>
            <a:endParaRPr lang="en-Z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0F7B3-CD89-4054-8F41-FC626D150BD9}" type="slidenum">
              <a:rPr lang="en-ZA" smtClean="0"/>
              <a:pPr/>
              <a:t>2</a:t>
            </a:fld>
            <a:endParaRPr lang="en-Z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0F7B3-CD89-4054-8F41-FC626D150BD9}" type="slidenum">
              <a:rPr lang="en-ZA" smtClean="0"/>
              <a:pPr/>
              <a:t>3</a:t>
            </a:fld>
            <a:endParaRPr lang="en-Z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0F7B3-CD89-4054-8F41-FC626D150BD9}" type="slidenum">
              <a:rPr lang="en-ZA" smtClean="0"/>
              <a:pPr/>
              <a:t>5</a:t>
            </a:fld>
            <a:endParaRPr lang="en-Z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0F7B3-CD89-4054-8F41-FC626D150BD9}" type="slidenum">
              <a:rPr lang="en-ZA" smtClean="0"/>
              <a:pPr/>
              <a:t>7</a:t>
            </a:fld>
            <a:endParaRPr lang="en-Z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0F7B3-CD89-4054-8F41-FC626D150BD9}" type="slidenum">
              <a:rPr lang="en-ZA" smtClean="0"/>
              <a:pPr/>
              <a:t>9</a:t>
            </a:fld>
            <a:endParaRPr lang="en-Z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0F7B3-CD89-4054-8F41-FC626D150BD9}" type="slidenum">
              <a:rPr lang="en-ZA" smtClean="0"/>
              <a:pPr/>
              <a:t>10</a:t>
            </a:fld>
            <a:endParaRPr lang="en-Z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0F7B3-CD89-4054-8F41-FC626D150BD9}" type="slidenum">
              <a:rPr lang="en-ZA" smtClean="0"/>
              <a:pPr/>
              <a:t>11</a:t>
            </a:fld>
            <a:endParaRPr lang="en-Z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0F7B3-CD89-4054-8F41-FC626D150BD9}" type="slidenum">
              <a:rPr lang="en-ZA" smtClean="0"/>
              <a:pPr/>
              <a:t>12</a:t>
            </a:fld>
            <a:endParaRPr lang="en-Z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A661FA6-78EB-406D-8B7C-AB0514F29536}" type="datetime1">
              <a:rPr lang="en-US" smtClean="0"/>
              <a:t>5/27/2019</a:t>
            </a:fld>
            <a:endParaRPr lang="en-Z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ZA"/>
              <a:t>Kopiereg : M. Swanepoel(c)2010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66A2BB-92E2-493E-8315-DCE1E635FC1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B2E6A-49A5-4B77-9B5E-E4F25270E057}" type="datetime1">
              <a:rPr lang="en-US" smtClean="0"/>
              <a:t>5/27/2019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D239-79EC-4FEF-8BFC-2CD03C4CA8EA}" type="datetime1">
              <a:rPr lang="en-US" smtClean="0"/>
              <a:t>5/27/2019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6B3C1-9D76-4391-A431-3D531D199BC7}" type="datetime1">
              <a:rPr lang="en-US" smtClean="0"/>
              <a:t>5/27/2019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F8ECB-B058-4B72-91D2-2F9B05BE18DD}" type="datetime1">
              <a:rPr lang="en-US" smtClean="0"/>
              <a:t>5/27/2019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8A49-1E8B-4418-BF9A-973B341085BD}" type="datetime1">
              <a:rPr lang="en-US" smtClean="0"/>
              <a:t>5/27/2019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BD32-2703-4093-986A-FCDF45BC595F}" type="datetime1">
              <a:rPr lang="en-US" smtClean="0"/>
              <a:t>5/27/2019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13E75-E9C2-4F6A-AAE6-FE08267EE2C8}" type="datetime1">
              <a:rPr lang="en-US" smtClean="0"/>
              <a:t>5/27/2019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8457-F5D5-419D-96F4-9F94AC0611B2}" type="datetime1">
              <a:rPr lang="en-US" smtClean="0"/>
              <a:t>5/27/2019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A718844-9423-4D03-B87B-5F94B2685695}" type="datetime1">
              <a:rPr lang="en-US" smtClean="0"/>
              <a:t>5/27/2019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3F0BD88-B1C8-4E41-86F7-BC901BA96EC8}" type="datetime1">
              <a:rPr lang="en-US" smtClean="0"/>
              <a:t>5/27/2019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ZA"/>
              <a:t>Kopiereg : M. Swanepoel(c)2010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66A2BB-92E2-493E-8315-DCE1E635FC16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EE81932-ED67-414D-934E-9C5FBAC96833}" type="datetime1">
              <a:rPr lang="en-US" smtClean="0"/>
              <a:t>5/27/2019</a:t>
            </a:fld>
            <a:endParaRPr lang="en-Z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ZA"/>
              <a:t>Kopiereg : M. Swanepoel(c)2010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B66A2BB-92E2-493E-8315-DCE1E635FC16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13" name="chimes.wav"/>
          </p:stSnd>
        </p:sndAc>
      </p:transition>
    </mc:Choice>
    <mc:Fallback xmlns="">
      <p:transition spd="slow">
        <p:push dir="u"/>
        <p:sndAc>
          <p:stSnd>
            <p:snd r:embed="rId15" name="chimes.wav"/>
          </p:stSnd>
        </p:sndAc>
      </p:transition>
    </mc:Fallback>
  </mc:AlternateConten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431963"/>
            <a:ext cx="8029604" cy="1600210"/>
          </a:xfrm>
        </p:spPr>
        <p:txBody>
          <a:bodyPr>
            <a:normAutofit/>
          </a:bodyPr>
          <a:lstStyle/>
          <a:p>
            <a:r>
              <a:rPr lang="af-ZA" sz="9600" dirty="0"/>
              <a:t>Voegwoorde</a:t>
            </a:r>
            <a:endParaRPr lang="af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5776" y="2132856"/>
            <a:ext cx="9038808" cy="1724202"/>
          </a:xfrm>
        </p:spPr>
        <p:txBody>
          <a:bodyPr>
            <a:noAutofit/>
          </a:bodyPr>
          <a:lstStyle/>
          <a:p>
            <a:pPr algn="ctr"/>
            <a:r>
              <a:rPr lang="af-ZA" sz="2800" dirty="0"/>
              <a:t>Voegwoorde se naam sê wat hulle doen – hulle voeg sinne saam (of verbind sinne).  Soms verander die woordorde van ‘n sin na ‘n voegwoord.  Let  goed op na die leestekens.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4058425"/>
            <a:ext cx="3619525" cy="27146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300192" y="6389709"/>
            <a:ext cx="2350681" cy="365125"/>
          </a:xfrm>
        </p:spPr>
        <p:txBody>
          <a:bodyPr/>
          <a:lstStyle/>
          <a:p>
            <a:r>
              <a:rPr lang="en-ZA" dirty="0" err="1"/>
              <a:t>Kopiereg</a:t>
            </a:r>
            <a:r>
              <a:rPr lang="en-ZA" dirty="0"/>
              <a:t> : M. </a:t>
            </a:r>
            <a:r>
              <a:rPr lang="en-ZA" dirty="0" err="1"/>
              <a:t>Swanepoel</a:t>
            </a:r>
            <a:r>
              <a:rPr lang="en-ZA" dirty="0"/>
              <a:t>(c)2010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1</a:t>
            </a:fld>
            <a:endParaRPr lang="en-Z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24AFD6-E440-4919-9667-5D28C5F4702E}"/>
              </a:ext>
            </a:extLst>
          </p:cNvPr>
          <p:cNvSpPr txBox="1"/>
          <p:nvPr/>
        </p:nvSpPr>
        <p:spPr>
          <a:xfrm>
            <a:off x="6300192" y="93429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VOLLEDIGE WEERGAWE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3" name="chimes.wav"/>
          </p:stSnd>
        </p:sndAc>
      </p:transition>
    </mc:Choice>
    <mc:Fallback xmlns="">
      <p:transition spd="slow">
        <p:push dir="u"/>
        <p:sndAc>
          <p:stSnd>
            <p:snd r:embed="rId5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ZA" sz="3200" dirty="0"/>
              <a:t>Jan </a:t>
            </a:r>
            <a:r>
              <a:rPr lang="en-ZA" sz="3200" dirty="0" err="1"/>
              <a:t>eet</a:t>
            </a:r>
            <a:r>
              <a:rPr lang="en-ZA" sz="3200" dirty="0"/>
              <a:t> </a:t>
            </a:r>
            <a:r>
              <a:rPr lang="en-ZA" sz="3200" dirty="0" err="1"/>
              <a:t>sy</a:t>
            </a:r>
            <a:r>
              <a:rPr lang="en-ZA" sz="3200" dirty="0"/>
              <a:t> </a:t>
            </a:r>
            <a:r>
              <a:rPr lang="en-ZA" sz="3200" dirty="0" err="1"/>
              <a:t>kos</a:t>
            </a:r>
            <a:r>
              <a:rPr lang="en-ZA" sz="3200" dirty="0"/>
              <a:t>.  </a:t>
            </a:r>
            <a:r>
              <a:rPr lang="en-ZA" sz="3200" dirty="0" err="1"/>
              <a:t>Hy</a:t>
            </a:r>
            <a:r>
              <a:rPr lang="en-ZA" sz="3200" dirty="0"/>
              <a:t> is </a:t>
            </a:r>
            <a:r>
              <a:rPr lang="en-ZA" sz="3200" dirty="0" err="1"/>
              <a:t>honger</a:t>
            </a:r>
            <a:r>
              <a:rPr lang="en-ZA" sz="3200" dirty="0"/>
              <a:t>.  (want)</a:t>
            </a:r>
          </a:p>
        </p:txBody>
      </p:sp>
      <p:sp>
        <p:nvSpPr>
          <p:cNvPr id="4" name="Rectangle 3"/>
          <p:cNvSpPr/>
          <p:nvPr/>
        </p:nvSpPr>
        <p:spPr>
          <a:xfrm>
            <a:off x="857224" y="4429132"/>
            <a:ext cx="2286016" cy="571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Rectangle 4"/>
          <p:cNvSpPr/>
          <p:nvPr/>
        </p:nvSpPr>
        <p:spPr>
          <a:xfrm>
            <a:off x="4214810" y="4429132"/>
            <a:ext cx="2286016" cy="571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" name="Rectangle 5"/>
          <p:cNvSpPr/>
          <p:nvPr/>
        </p:nvSpPr>
        <p:spPr>
          <a:xfrm>
            <a:off x="4786314" y="3143248"/>
            <a:ext cx="1214446" cy="571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Rectangle 6"/>
          <p:cNvSpPr/>
          <p:nvPr/>
        </p:nvSpPr>
        <p:spPr>
          <a:xfrm>
            <a:off x="785786" y="3143248"/>
            <a:ext cx="1214446" cy="571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8" name="Straight Arrow Connector 7"/>
          <p:cNvCxnSpPr/>
          <p:nvPr/>
        </p:nvCxnSpPr>
        <p:spPr>
          <a:xfrm rot="16200000" flipV="1">
            <a:off x="5179223" y="3964785"/>
            <a:ext cx="857256" cy="214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6200000" flipV="1">
            <a:off x="1214430" y="3929050"/>
            <a:ext cx="714380" cy="2857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Want </a:t>
            </a:r>
            <a:r>
              <a:rPr lang="en-ZA" dirty="0">
                <a:sym typeface="Wingdings" pitchFamily="2" charset="2"/>
              </a:rPr>
              <a:t> </a:t>
            </a:r>
            <a:r>
              <a:rPr lang="en-ZA" dirty="0" err="1">
                <a:sym typeface="Wingdings" pitchFamily="2" charset="2"/>
              </a:rPr>
              <a:t>voegwoord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groep</a:t>
            </a:r>
            <a:r>
              <a:rPr lang="en-ZA" dirty="0">
                <a:sym typeface="Wingdings" pitchFamily="2" charset="2"/>
              </a:rPr>
              <a:t> 1</a:t>
            </a:r>
          </a:p>
          <a:p>
            <a:r>
              <a:rPr lang="en-ZA" dirty="0" err="1">
                <a:sym typeface="Wingdings" pitchFamily="2" charset="2"/>
              </a:rPr>
              <a:t>Woordorde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verander</a:t>
            </a:r>
            <a:r>
              <a:rPr lang="en-ZA" dirty="0">
                <a:sym typeface="Wingdings" pitchFamily="2" charset="2"/>
              </a:rPr>
              <a:t> glad </a:t>
            </a:r>
            <a:r>
              <a:rPr lang="en-ZA" dirty="0" err="1">
                <a:sym typeface="Wingdings" pitchFamily="2" charset="2"/>
              </a:rPr>
              <a:t>nie</a:t>
            </a:r>
            <a:r>
              <a:rPr lang="en-ZA" dirty="0">
                <a:sym typeface="Wingdings" pitchFamily="2" charset="2"/>
              </a:rPr>
              <a:t>.</a:t>
            </a:r>
            <a:br>
              <a:rPr lang="en-ZA" dirty="0">
                <a:sym typeface="Wingdings" pitchFamily="2" charset="2"/>
              </a:rPr>
            </a:br>
            <a:br>
              <a:rPr lang="en-ZA" dirty="0">
                <a:sym typeface="Wingdings" pitchFamily="2" charset="2"/>
              </a:rPr>
            </a:br>
            <a:endParaRPr lang="en-ZA" dirty="0">
              <a:sym typeface="Wingdings" pitchFamily="2" charset="2"/>
            </a:endParaRPr>
          </a:p>
          <a:p>
            <a:r>
              <a:rPr lang="en-ZA" dirty="0">
                <a:sym typeface="Wingdings" pitchFamily="2" charset="2"/>
              </a:rPr>
              <a:t>Sin 1     </a:t>
            </a:r>
            <a:r>
              <a:rPr lang="en-ZA" dirty="0" err="1">
                <a:sym typeface="Wingdings" pitchFamily="2" charset="2"/>
              </a:rPr>
              <a:t>voegwoord</a:t>
            </a:r>
            <a:r>
              <a:rPr lang="en-ZA" dirty="0">
                <a:sym typeface="Wingdings" pitchFamily="2" charset="2"/>
              </a:rPr>
              <a:t>        Sin 2</a:t>
            </a:r>
            <a:br>
              <a:rPr lang="en-ZA" dirty="0">
                <a:sym typeface="Wingdings" pitchFamily="2" charset="2"/>
              </a:rPr>
            </a:br>
            <a:br>
              <a:rPr lang="en-ZA" dirty="0">
                <a:sym typeface="Wingdings" pitchFamily="2" charset="2"/>
              </a:rPr>
            </a:br>
            <a:endParaRPr lang="en-ZA" dirty="0">
              <a:sym typeface="Wingdings" pitchFamily="2" charset="2"/>
            </a:endParaRPr>
          </a:p>
          <a:p>
            <a:r>
              <a:rPr lang="en-ZA" dirty="0">
                <a:sym typeface="Wingdings" pitchFamily="2" charset="2"/>
              </a:rPr>
              <a:t>Jan </a:t>
            </a:r>
            <a:r>
              <a:rPr lang="en-ZA" dirty="0" err="1">
                <a:sym typeface="Wingdings" pitchFamily="2" charset="2"/>
              </a:rPr>
              <a:t>eet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sy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kos</a:t>
            </a:r>
            <a:r>
              <a:rPr lang="en-ZA" dirty="0">
                <a:sym typeface="Wingdings" pitchFamily="2" charset="2"/>
              </a:rPr>
              <a:t>, want </a:t>
            </a:r>
            <a:r>
              <a:rPr lang="en-ZA" dirty="0" err="1">
                <a:sym typeface="Wingdings" pitchFamily="2" charset="2"/>
              </a:rPr>
              <a:t>hy</a:t>
            </a:r>
            <a:r>
              <a:rPr lang="en-ZA" dirty="0">
                <a:sym typeface="Wingdings" pitchFamily="2" charset="2"/>
              </a:rPr>
              <a:t> is </a:t>
            </a:r>
            <a:r>
              <a:rPr lang="en-ZA" dirty="0" err="1">
                <a:sym typeface="Wingdings" pitchFamily="2" charset="2"/>
              </a:rPr>
              <a:t>honger</a:t>
            </a:r>
            <a:r>
              <a:rPr lang="en-ZA" dirty="0">
                <a:sym typeface="Wingdings" pitchFamily="2" charset="2"/>
              </a:rPr>
              <a:t>.</a:t>
            </a:r>
            <a:endParaRPr lang="en-ZA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10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3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58016" y="4500570"/>
            <a:ext cx="714380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Rectangle 4"/>
          <p:cNvSpPr/>
          <p:nvPr/>
        </p:nvSpPr>
        <p:spPr>
          <a:xfrm>
            <a:off x="857224" y="4500570"/>
            <a:ext cx="4500594" cy="571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ZA" sz="3200" dirty="0"/>
              <a:t>Die </a:t>
            </a:r>
            <a:r>
              <a:rPr lang="en-ZA" sz="3200" dirty="0" err="1"/>
              <a:t>seun</a:t>
            </a:r>
            <a:r>
              <a:rPr lang="en-ZA" sz="3200" dirty="0"/>
              <a:t> </a:t>
            </a:r>
            <a:r>
              <a:rPr lang="en-ZA" sz="3200" dirty="0" err="1"/>
              <a:t>doen</a:t>
            </a:r>
            <a:r>
              <a:rPr lang="en-ZA" sz="3200" dirty="0"/>
              <a:t> </a:t>
            </a:r>
            <a:r>
              <a:rPr lang="en-ZA" sz="3200" dirty="0" err="1"/>
              <a:t>sy</a:t>
            </a:r>
            <a:r>
              <a:rPr lang="en-ZA" sz="3200" dirty="0"/>
              <a:t> </a:t>
            </a:r>
            <a:r>
              <a:rPr lang="en-ZA" sz="3200" dirty="0" err="1"/>
              <a:t>huiswerk</a:t>
            </a:r>
            <a:r>
              <a:rPr lang="en-ZA" sz="3200" dirty="0"/>
              <a:t>.  </a:t>
            </a:r>
            <a:r>
              <a:rPr lang="en-ZA" sz="3200" dirty="0" err="1"/>
              <a:t>Hy</a:t>
            </a:r>
            <a:r>
              <a:rPr lang="en-ZA" sz="3200" dirty="0"/>
              <a:t> </a:t>
            </a:r>
            <a:r>
              <a:rPr lang="en-ZA" sz="3200" dirty="0" err="1"/>
              <a:t>kry</a:t>
            </a:r>
            <a:r>
              <a:rPr lang="en-ZA" sz="3200" dirty="0"/>
              <a:t> </a:t>
            </a:r>
            <a:r>
              <a:rPr lang="en-ZA" sz="3200" dirty="0" err="1"/>
              <a:t>goeie</a:t>
            </a:r>
            <a:r>
              <a:rPr lang="en-ZA" sz="3200" dirty="0"/>
              <a:t> </a:t>
            </a:r>
            <a:r>
              <a:rPr lang="en-ZA" sz="3200" dirty="0" err="1"/>
              <a:t>punte</a:t>
            </a:r>
            <a:r>
              <a:rPr lang="en-ZA" sz="3200" dirty="0"/>
              <a:t>. (</a:t>
            </a:r>
            <a:r>
              <a:rPr lang="en-ZA" sz="3200" dirty="0" err="1"/>
              <a:t>daarom</a:t>
            </a:r>
            <a:r>
              <a:rPr lang="en-ZA" sz="3200" dirty="0"/>
              <a:t>)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4857752" y="3786190"/>
            <a:ext cx="2286016" cy="7143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0800000">
            <a:off x="1357290" y="3857628"/>
            <a:ext cx="1500198" cy="6429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 err="1"/>
              <a:t>Daarom</a:t>
            </a:r>
            <a:r>
              <a:rPr lang="en-ZA" dirty="0"/>
              <a:t> </a:t>
            </a:r>
            <a:r>
              <a:rPr lang="en-ZA" dirty="0">
                <a:sym typeface="Wingdings" pitchFamily="2" charset="2"/>
              </a:rPr>
              <a:t> </a:t>
            </a:r>
            <a:r>
              <a:rPr lang="en-ZA" dirty="0" err="1">
                <a:sym typeface="Wingdings" pitchFamily="2" charset="2"/>
              </a:rPr>
              <a:t>voegwoord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groep</a:t>
            </a:r>
            <a:r>
              <a:rPr lang="en-ZA" dirty="0">
                <a:sym typeface="Wingdings" pitchFamily="2" charset="2"/>
              </a:rPr>
              <a:t> 2</a:t>
            </a:r>
          </a:p>
          <a:p>
            <a:r>
              <a:rPr lang="en-ZA" dirty="0" err="1">
                <a:sym typeface="Wingdings" pitchFamily="2" charset="2"/>
              </a:rPr>
              <a:t>Woordorde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verander</a:t>
            </a:r>
            <a:r>
              <a:rPr lang="en-ZA" dirty="0">
                <a:sym typeface="Wingdings" pitchFamily="2" charset="2"/>
              </a:rPr>
              <a:t>:  </a:t>
            </a:r>
            <a:r>
              <a:rPr lang="en-ZA" dirty="0" err="1">
                <a:sym typeface="Wingdings" pitchFamily="2" charset="2"/>
              </a:rPr>
              <a:t>werkwoord</a:t>
            </a:r>
            <a:r>
              <a:rPr lang="en-ZA" dirty="0">
                <a:sym typeface="Wingdings" pitchFamily="2" charset="2"/>
              </a:rPr>
              <a:t> 1 </a:t>
            </a:r>
            <a:r>
              <a:rPr lang="en-ZA" dirty="0" err="1">
                <a:sym typeface="Wingdings" pitchFamily="2" charset="2"/>
              </a:rPr>
              <a:t>direk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na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voegwoord</a:t>
            </a:r>
            <a:r>
              <a:rPr lang="en-ZA" dirty="0">
                <a:sym typeface="Wingdings" pitchFamily="2" charset="2"/>
              </a:rPr>
              <a:t>.</a:t>
            </a:r>
            <a:br>
              <a:rPr lang="en-ZA" dirty="0">
                <a:sym typeface="Wingdings" pitchFamily="2" charset="2"/>
              </a:rPr>
            </a:br>
            <a:br>
              <a:rPr lang="en-ZA" dirty="0">
                <a:sym typeface="Wingdings" pitchFamily="2" charset="2"/>
              </a:rPr>
            </a:br>
            <a:endParaRPr lang="en-ZA" dirty="0">
              <a:sym typeface="Wingdings" pitchFamily="2" charset="2"/>
            </a:endParaRPr>
          </a:p>
          <a:p>
            <a:r>
              <a:rPr lang="en-ZA" dirty="0">
                <a:sym typeface="Wingdings" pitchFamily="2" charset="2"/>
              </a:rPr>
              <a:t>  Sin 1    </a:t>
            </a:r>
            <a:r>
              <a:rPr lang="en-ZA" dirty="0" err="1">
                <a:sym typeface="Wingdings" pitchFamily="2" charset="2"/>
              </a:rPr>
              <a:t>voegwoord</a:t>
            </a:r>
            <a:r>
              <a:rPr lang="en-ZA" dirty="0">
                <a:sym typeface="Wingdings" pitchFamily="2" charset="2"/>
              </a:rPr>
              <a:t>   ww1 sin 2</a:t>
            </a:r>
          </a:p>
          <a:p>
            <a:endParaRPr lang="en-ZA" dirty="0">
              <a:sym typeface="Wingdings" pitchFamily="2" charset="2"/>
            </a:endParaRPr>
          </a:p>
          <a:p>
            <a:pPr>
              <a:lnSpc>
                <a:spcPct val="200000"/>
              </a:lnSpc>
            </a:pPr>
            <a:r>
              <a:rPr lang="en-ZA" dirty="0">
                <a:sym typeface="Wingdings" pitchFamily="2" charset="2"/>
              </a:rPr>
              <a:t>Die </a:t>
            </a:r>
            <a:r>
              <a:rPr lang="en-ZA" dirty="0" err="1">
                <a:sym typeface="Wingdings" pitchFamily="2" charset="2"/>
              </a:rPr>
              <a:t>seun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doen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sy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huiswerk</a:t>
            </a:r>
            <a:r>
              <a:rPr lang="en-ZA" dirty="0">
                <a:sym typeface="Wingdings" pitchFamily="2" charset="2"/>
              </a:rPr>
              <a:t>; </a:t>
            </a:r>
            <a:r>
              <a:rPr lang="en-ZA" dirty="0" err="1">
                <a:sym typeface="Wingdings" pitchFamily="2" charset="2"/>
              </a:rPr>
              <a:t>daarom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kry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hy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goeie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punte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11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3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858148" y="4572008"/>
            <a:ext cx="714380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Rectangle 4"/>
          <p:cNvSpPr/>
          <p:nvPr/>
        </p:nvSpPr>
        <p:spPr>
          <a:xfrm>
            <a:off x="928662" y="4643446"/>
            <a:ext cx="2500330" cy="571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ZA" sz="3200" dirty="0" err="1"/>
              <a:t>Ons</a:t>
            </a:r>
            <a:r>
              <a:rPr lang="en-ZA" sz="3200" dirty="0"/>
              <a:t> is </a:t>
            </a:r>
            <a:r>
              <a:rPr lang="en-ZA" sz="3200" dirty="0" err="1"/>
              <a:t>baie</a:t>
            </a:r>
            <a:r>
              <a:rPr lang="en-ZA" sz="3200" dirty="0"/>
              <a:t> </a:t>
            </a:r>
            <a:r>
              <a:rPr lang="en-ZA" sz="3200" dirty="0" err="1"/>
              <a:t>bly</a:t>
            </a:r>
            <a:r>
              <a:rPr lang="en-ZA" sz="3200" dirty="0"/>
              <a:t>.  </a:t>
            </a:r>
            <a:r>
              <a:rPr lang="en-ZA" sz="3200" dirty="0" err="1"/>
              <a:t>Dit</a:t>
            </a:r>
            <a:r>
              <a:rPr lang="en-ZA" sz="3200" dirty="0"/>
              <a:t> is </a:t>
            </a:r>
            <a:r>
              <a:rPr lang="en-ZA" sz="3200" dirty="0" err="1"/>
              <a:t>amper</a:t>
            </a:r>
            <a:r>
              <a:rPr lang="en-ZA" sz="3200" dirty="0"/>
              <a:t> </a:t>
            </a:r>
            <a:r>
              <a:rPr lang="en-ZA" sz="3200" dirty="0" err="1"/>
              <a:t>kersfees</a:t>
            </a:r>
            <a:r>
              <a:rPr lang="en-ZA" sz="3200" dirty="0"/>
              <a:t>. (</a:t>
            </a:r>
            <a:r>
              <a:rPr lang="en-ZA" sz="3200" dirty="0" err="1"/>
              <a:t>omdat</a:t>
            </a:r>
            <a:r>
              <a:rPr lang="en-ZA" sz="3200" dirty="0"/>
              <a:t>)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6143636" y="4143380"/>
            <a:ext cx="1714512" cy="5000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V="1">
            <a:off x="1393025" y="4321959"/>
            <a:ext cx="571504" cy="714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435679"/>
          </a:xfrm>
        </p:spPr>
        <p:txBody>
          <a:bodyPr>
            <a:normAutofit/>
          </a:bodyPr>
          <a:lstStyle/>
          <a:p>
            <a:r>
              <a:rPr lang="en-ZA" dirty="0" err="1"/>
              <a:t>Omdat</a:t>
            </a:r>
            <a:r>
              <a:rPr lang="en-ZA" dirty="0"/>
              <a:t> </a:t>
            </a:r>
            <a:r>
              <a:rPr lang="en-ZA" dirty="0">
                <a:sym typeface="Wingdings" pitchFamily="2" charset="2"/>
              </a:rPr>
              <a:t> </a:t>
            </a:r>
            <a:r>
              <a:rPr lang="en-ZA" dirty="0" err="1">
                <a:sym typeface="Wingdings" pitchFamily="2" charset="2"/>
              </a:rPr>
              <a:t>voegwoord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groep</a:t>
            </a:r>
            <a:r>
              <a:rPr lang="en-ZA" dirty="0">
                <a:sym typeface="Wingdings" pitchFamily="2" charset="2"/>
              </a:rPr>
              <a:t> 3</a:t>
            </a:r>
          </a:p>
          <a:p>
            <a:r>
              <a:rPr lang="en-ZA" dirty="0" err="1">
                <a:sym typeface="Wingdings" pitchFamily="2" charset="2"/>
              </a:rPr>
              <a:t>Woordorde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verander</a:t>
            </a:r>
            <a:r>
              <a:rPr lang="en-ZA" dirty="0">
                <a:sym typeface="Wingdings" pitchFamily="2" charset="2"/>
              </a:rPr>
              <a:t>:  </a:t>
            </a:r>
            <a:r>
              <a:rPr lang="en-ZA" dirty="0" err="1">
                <a:sym typeface="Wingdings" pitchFamily="2" charset="2"/>
              </a:rPr>
              <a:t>werkwoord</a:t>
            </a:r>
            <a:r>
              <a:rPr lang="en-ZA" dirty="0">
                <a:sym typeface="Wingdings" pitchFamily="2" charset="2"/>
              </a:rPr>
              <a:t> 1 </a:t>
            </a:r>
            <a:r>
              <a:rPr lang="en-ZA" dirty="0" err="1">
                <a:sym typeface="Wingdings" pitchFamily="2" charset="2"/>
              </a:rPr>
              <a:t>skuif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na</a:t>
            </a:r>
            <a:r>
              <a:rPr lang="en-ZA" dirty="0">
                <a:sym typeface="Wingdings" pitchFamily="2" charset="2"/>
              </a:rPr>
              <a:t> die </a:t>
            </a:r>
            <a:r>
              <a:rPr lang="en-ZA" dirty="0" err="1">
                <a:sym typeface="Wingdings" pitchFamily="2" charset="2"/>
              </a:rPr>
              <a:t>einde</a:t>
            </a:r>
            <a:r>
              <a:rPr lang="en-ZA" dirty="0">
                <a:sym typeface="Wingdings" pitchFamily="2" charset="2"/>
              </a:rPr>
              <a:t> van die sin</a:t>
            </a:r>
            <a:br>
              <a:rPr lang="en-ZA" dirty="0">
                <a:sym typeface="Wingdings" pitchFamily="2" charset="2"/>
              </a:rPr>
            </a:br>
            <a:br>
              <a:rPr lang="en-ZA" dirty="0">
                <a:sym typeface="Wingdings" pitchFamily="2" charset="2"/>
              </a:rPr>
            </a:br>
            <a:endParaRPr lang="en-ZA" dirty="0">
              <a:sym typeface="Wingdings" pitchFamily="2" charset="2"/>
            </a:endParaRPr>
          </a:p>
          <a:p>
            <a:r>
              <a:rPr lang="en-ZA" dirty="0">
                <a:sym typeface="Wingdings" pitchFamily="2" charset="2"/>
              </a:rPr>
              <a:t>  Sin 1    </a:t>
            </a:r>
            <a:r>
              <a:rPr lang="en-ZA" dirty="0" err="1">
                <a:sym typeface="Wingdings" pitchFamily="2" charset="2"/>
              </a:rPr>
              <a:t>voegwoord</a:t>
            </a:r>
            <a:r>
              <a:rPr lang="en-ZA" dirty="0">
                <a:sym typeface="Wingdings" pitchFamily="2" charset="2"/>
              </a:rPr>
              <a:t>    sin 2  ww1</a:t>
            </a:r>
          </a:p>
          <a:p>
            <a:endParaRPr lang="en-ZA" dirty="0">
              <a:sym typeface="Wingdings" pitchFamily="2" charset="2"/>
            </a:endParaRPr>
          </a:p>
          <a:p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Ons</a:t>
            </a:r>
            <a:r>
              <a:rPr lang="en-ZA" dirty="0">
                <a:sym typeface="Wingdings" pitchFamily="2" charset="2"/>
              </a:rPr>
              <a:t> is </a:t>
            </a:r>
            <a:r>
              <a:rPr lang="en-ZA" dirty="0" err="1">
                <a:sym typeface="Wingdings" pitchFamily="2" charset="2"/>
              </a:rPr>
              <a:t>baie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bly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omdat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dit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amper</a:t>
            </a:r>
            <a:r>
              <a:rPr lang="en-ZA" dirty="0">
                <a:sym typeface="Wingdings" pitchFamily="2" charset="2"/>
              </a:rPr>
              <a:t> </a:t>
            </a:r>
            <a:r>
              <a:rPr lang="en-ZA" dirty="0" err="1">
                <a:sym typeface="Wingdings" pitchFamily="2" charset="2"/>
              </a:rPr>
              <a:t>kersfees</a:t>
            </a:r>
            <a:r>
              <a:rPr lang="en-ZA" dirty="0">
                <a:sym typeface="Wingdings" pitchFamily="2" charset="2"/>
              </a:rPr>
              <a:t> is.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12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3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6407773"/>
              </p:ext>
            </p:extLst>
          </p:nvPr>
        </p:nvGraphicFramePr>
        <p:xfrm>
          <a:off x="357158" y="500042"/>
          <a:ext cx="8572560" cy="542928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331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18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90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81988">
                <a:tc>
                  <a:txBody>
                    <a:bodyPr/>
                    <a:lstStyle/>
                    <a:p>
                      <a:r>
                        <a:rPr lang="en-ZA" sz="3200" dirty="0" err="1"/>
                        <a:t>Groep</a:t>
                      </a:r>
                      <a:r>
                        <a:rPr lang="en-ZA" sz="3200" dirty="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3200" dirty="0" err="1"/>
                        <a:t>Groep</a:t>
                      </a:r>
                      <a:r>
                        <a:rPr lang="en-ZA" sz="3200" dirty="0"/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3200" dirty="0" err="1"/>
                        <a:t>Groep</a:t>
                      </a:r>
                      <a:r>
                        <a:rPr lang="en-ZA" sz="3200" dirty="0"/>
                        <a:t>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7300">
                <a:tc>
                  <a:txBody>
                    <a:bodyPr/>
                    <a:lstStyle/>
                    <a:p>
                      <a:pPr lvl="1"/>
                      <a:r>
                        <a:rPr lang="en-ZA" sz="2400" dirty="0"/>
                        <a:t>, </a:t>
                      </a:r>
                      <a:r>
                        <a:rPr lang="en-ZA" sz="2400" dirty="0" err="1"/>
                        <a:t>maar</a:t>
                      </a:r>
                      <a:endParaRPr lang="en-ZA" sz="2400" dirty="0"/>
                    </a:p>
                    <a:p>
                      <a:pPr lvl="1"/>
                      <a:r>
                        <a:rPr lang="en-ZA" sz="2400" dirty="0"/>
                        <a:t>en</a:t>
                      </a:r>
                    </a:p>
                    <a:p>
                      <a:pPr lvl="1"/>
                      <a:r>
                        <a:rPr lang="en-ZA" sz="2400" dirty="0"/>
                        <a:t>of</a:t>
                      </a:r>
                    </a:p>
                    <a:p>
                      <a:pPr lvl="1"/>
                      <a:r>
                        <a:rPr lang="en-ZA" sz="2400" dirty="0"/>
                        <a:t>, want</a:t>
                      </a:r>
                    </a:p>
                    <a:p>
                      <a:pPr lvl="1"/>
                      <a:r>
                        <a:rPr lang="en-ZA" sz="2400" dirty="0"/>
                        <a:t>, dog</a:t>
                      </a:r>
                    </a:p>
                    <a:p>
                      <a:pPr lvl="1"/>
                      <a:r>
                        <a:rPr lang="en-ZA" sz="2400" dirty="0" err="1"/>
                        <a:t>óf</a:t>
                      </a:r>
                      <a:r>
                        <a:rPr lang="en-ZA" sz="2400" dirty="0"/>
                        <a:t>… </a:t>
                      </a:r>
                      <a:r>
                        <a:rPr lang="en-ZA" sz="2400" dirty="0" err="1"/>
                        <a:t>óf</a:t>
                      </a:r>
                      <a:endParaRPr lang="en-ZA" sz="2400" dirty="0"/>
                    </a:p>
                    <a:p>
                      <a:pPr lvl="1"/>
                      <a:r>
                        <a:rPr lang="en-ZA" sz="2400" dirty="0" err="1"/>
                        <a:t>nóg</a:t>
                      </a:r>
                      <a:r>
                        <a:rPr lang="en-ZA" sz="2400" dirty="0"/>
                        <a:t>… </a:t>
                      </a:r>
                      <a:r>
                        <a:rPr lang="en-ZA" sz="2400" dirty="0" err="1"/>
                        <a:t>nóg</a:t>
                      </a:r>
                      <a:endParaRPr lang="en-ZA" sz="2400" dirty="0"/>
                    </a:p>
                    <a:p>
                      <a:pPr lvl="1"/>
                      <a:r>
                        <a:rPr lang="en-ZA" sz="2400" dirty="0" err="1"/>
                        <a:t>Sowel</a:t>
                      </a:r>
                      <a:r>
                        <a:rPr lang="en-ZA" sz="2400" dirty="0"/>
                        <a:t>…as</a:t>
                      </a:r>
                    </a:p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800" dirty="0" err="1"/>
                        <a:t>dan</a:t>
                      </a:r>
                      <a:r>
                        <a:rPr lang="en-ZA" sz="2800" dirty="0"/>
                        <a:t>; </a:t>
                      </a:r>
                      <a:r>
                        <a:rPr lang="en-ZA" sz="2800" dirty="0" err="1"/>
                        <a:t>daarna</a:t>
                      </a:r>
                      <a:r>
                        <a:rPr lang="en-ZA" sz="2800" dirty="0"/>
                        <a:t>; </a:t>
                      </a:r>
                      <a:r>
                        <a:rPr lang="en-ZA" sz="2800" dirty="0" err="1"/>
                        <a:t>dus</a:t>
                      </a:r>
                      <a:r>
                        <a:rPr lang="en-ZA" sz="2800" dirty="0"/>
                        <a:t>; </a:t>
                      </a:r>
                      <a:r>
                        <a:rPr lang="en-ZA" sz="2800" dirty="0" err="1"/>
                        <a:t>daarom</a:t>
                      </a:r>
                      <a:r>
                        <a:rPr lang="en-ZA" sz="2800" dirty="0"/>
                        <a:t>; </a:t>
                      </a:r>
                      <a:r>
                        <a:rPr lang="en-ZA" sz="2800" dirty="0" err="1"/>
                        <a:t>derhalwe</a:t>
                      </a:r>
                      <a:r>
                        <a:rPr lang="en-ZA" sz="2800" dirty="0"/>
                        <a:t>; </a:t>
                      </a:r>
                      <a:r>
                        <a:rPr lang="en-ZA" sz="2800" dirty="0" err="1"/>
                        <a:t>nogtans</a:t>
                      </a:r>
                      <a:r>
                        <a:rPr lang="en-ZA" sz="2800" dirty="0"/>
                        <a:t>; </a:t>
                      </a:r>
                      <a:r>
                        <a:rPr lang="en-ZA" sz="2800" dirty="0" err="1"/>
                        <a:t>nietemin</a:t>
                      </a:r>
                      <a:r>
                        <a:rPr lang="en-ZA" sz="2800" dirty="0"/>
                        <a:t>; </a:t>
                      </a:r>
                      <a:r>
                        <a:rPr lang="en-ZA" sz="2800" dirty="0" err="1"/>
                        <a:t>anders</a:t>
                      </a:r>
                      <a:r>
                        <a:rPr lang="en-ZA" sz="2800" dirty="0"/>
                        <a:t>; </a:t>
                      </a:r>
                      <a:r>
                        <a:rPr lang="en-ZA" sz="2800" dirty="0" err="1"/>
                        <a:t>gevolglik</a:t>
                      </a:r>
                      <a:r>
                        <a:rPr lang="en-ZA" sz="2800" dirty="0"/>
                        <a:t>; al; toe; tog; </a:t>
                      </a:r>
                      <a:r>
                        <a:rPr lang="en-ZA" sz="2800" dirty="0" err="1"/>
                        <a:t>buitendien</a:t>
                      </a:r>
                      <a:r>
                        <a:rPr lang="en-ZA" sz="2800" dirty="0"/>
                        <a:t>.</a:t>
                      </a:r>
                    </a:p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en-ZA" sz="2400" dirty="0" err="1"/>
                        <a:t>Dat</a:t>
                      </a:r>
                      <a:r>
                        <a:rPr lang="en-ZA" sz="2400" dirty="0"/>
                        <a:t>; </a:t>
                      </a:r>
                      <a:r>
                        <a:rPr lang="en-ZA" sz="2400" dirty="0" err="1"/>
                        <a:t>omdat</a:t>
                      </a:r>
                      <a:r>
                        <a:rPr lang="en-ZA" sz="2400" dirty="0"/>
                        <a:t>; </a:t>
                      </a:r>
                      <a:r>
                        <a:rPr lang="en-ZA" sz="2400" dirty="0" err="1"/>
                        <a:t>totdat</a:t>
                      </a:r>
                      <a:r>
                        <a:rPr lang="en-ZA" sz="2400" dirty="0"/>
                        <a:t>; </a:t>
                      </a:r>
                      <a:r>
                        <a:rPr lang="en-ZA" sz="2400" dirty="0" err="1"/>
                        <a:t>voordat</a:t>
                      </a:r>
                      <a:r>
                        <a:rPr lang="en-ZA" sz="2400" dirty="0"/>
                        <a:t>; </a:t>
                      </a:r>
                      <a:r>
                        <a:rPr lang="en-ZA" sz="2400" dirty="0" err="1"/>
                        <a:t>nadat</a:t>
                      </a:r>
                      <a:r>
                        <a:rPr lang="en-ZA" sz="2400" dirty="0"/>
                        <a:t>; </a:t>
                      </a:r>
                      <a:r>
                        <a:rPr lang="en-ZA" sz="2400" dirty="0" err="1"/>
                        <a:t>sodat</a:t>
                      </a:r>
                      <a:r>
                        <a:rPr lang="en-ZA" sz="2400" dirty="0"/>
                        <a:t>.</a:t>
                      </a:r>
                      <a:br>
                        <a:rPr lang="en-ZA" sz="2400" dirty="0"/>
                      </a:br>
                      <a:endParaRPr lang="en-ZA" sz="2400" dirty="0"/>
                    </a:p>
                    <a:p>
                      <a:pPr lvl="1"/>
                      <a:r>
                        <a:rPr lang="en-ZA" sz="2400" dirty="0" err="1"/>
                        <a:t>Wanneer</a:t>
                      </a:r>
                      <a:r>
                        <a:rPr lang="en-ZA" sz="2400" dirty="0"/>
                        <a:t>; </a:t>
                      </a:r>
                      <a:r>
                        <a:rPr lang="en-ZA" sz="2400" dirty="0" err="1"/>
                        <a:t>hoeveel</a:t>
                      </a:r>
                      <a:r>
                        <a:rPr lang="en-ZA" sz="2400" dirty="0"/>
                        <a:t>, </a:t>
                      </a:r>
                      <a:r>
                        <a:rPr lang="en-ZA" sz="2400" dirty="0" err="1"/>
                        <a:t>waar</a:t>
                      </a:r>
                      <a:r>
                        <a:rPr lang="en-ZA" sz="2400" dirty="0"/>
                        <a:t>; </a:t>
                      </a:r>
                      <a:r>
                        <a:rPr lang="en-ZA" sz="2400"/>
                        <a:t>waarom.</a:t>
                      </a:r>
                      <a:br>
                        <a:rPr lang="en-ZA" sz="2400" dirty="0"/>
                      </a:br>
                      <a:endParaRPr lang="en-ZA" sz="2400" dirty="0"/>
                    </a:p>
                    <a:p>
                      <a:pPr lvl="1"/>
                      <a:r>
                        <a:rPr lang="en-ZA" sz="2400" dirty="0" err="1"/>
                        <a:t>Wie</a:t>
                      </a:r>
                      <a:r>
                        <a:rPr lang="en-ZA" sz="2400" dirty="0"/>
                        <a:t>; </a:t>
                      </a:r>
                      <a:r>
                        <a:rPr lang="en-ZA" sz="2400" dirty="0" err="1"/>
                        <a:t>terwyl</a:t>
                      </a:r>
                      <a:r>
                        <a:rPr lang="en-ZA" sz="2400" dirty="0"/>
                        <a:t>; </a:t>
                      </a:r>
                      <a:r>
                        <a:rPr lang="en-ZA" sz="2400" dirty="0" err="1"/>
                        <a:t>alhoewel</a:t>
                      </a:r>
                      <a:r>
                        <a:rPr lang="en-ZA" sz="2400" dirty="0"/>
                        <a:t>; toe; </a:t>
                      </a:r>
                      <a:r>
                        <a:rPr lang="en-ZA" sz="2400" dirty="0" err="1"/>
                        <a:t>sodra</a:t>
                      </a:r>
                      <a:r>
                        <a:rPr lang="en-ZA" sz="2400" dirty="0"/>
                        <a:t>; </a:t>
                      </a:r>
                      <a:r>
                        <a:rPr lang="en-ZA" sz="2400" dirty="0" err="1"/>
                        <a:t>sedert</a:t>
                      </a:r>
                      <a:r>
                        <a:rPr lang="en-ZA" sz="2400" dirty="0"/>
                        <a:t>; </a:t>
                      </a:r>
                      <a:r>
                        <a:rPr lang="en-ZA" sz="2400" dirty="0" err="1"/>
                        <a:t>aangesien</a:t>
                      </a:r>
                      <a:r>
                        <a:rPr lang="en-ZA" sz="2400" dirty="0"/>
                        <a:t>; as; </a:t>
                      </a:r>
                      <a:r>
                        <a:rPr lang="en-ZA" sz="2400" dirty="0" err="1"/>
                        <a:t>mits</a:t>
                      </a:r>
                      <a:r>
                        <a:rPr lang="en-ZA" sz="2400" dirty="0"/>
                        <a:t>; </a:t>
                      </a:r>
                      <a:r>
                        <a:rPr lang="en-ZA" sz="2400" dirty="0" err="1"/>
                        <a:t>tensy</a:t>
                      </a:r>
                      <a:r>
                        <a:rPr lang="en-ZA" sz="2400" dirty="0"/>
                        <a:t> </a:t>
                      </a:r>
                      <a:r>
                        <a:rPr lang="en-ZA" sz="2400" dirty="0" err="1"/>
                        <a:t>indien</a:t>
                      </a:r>
                      <a:endParaRPr lang="en-ZA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13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3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57224" y="2928934"/>
            <a:ext cx="2786082" cy="571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364241"/>
          </a:xfrm>
        </p:spPr>
        <p:txBody>
          <a:bodyPr/>
          <a:lstStyle/>
          <a:p>
            <a:r>
              <a:rPr lang="en-ZA" dirty="0" err="1"/>
              <a:t>Ek</a:t>
            </a:r>
            <a:r>
              <a:rPr lang="en-ZA" dirty="0"/>
              <a:t> </a:t>
            </a:r>
            <a:r>
              <a:rPr lang="en-ZA" dirty="0" err="1"/>
              <a:t>voel</a:t>
            </a:r>
            <a:r>
              <a:rPr lang="en-ZA" dirty="0"/>
              <a:t> </a:t>
            </a:r>
            <a:r>
              <a:rPr lang="en-ZA" dirty="0" err="1"/>
              <a:t>gelukkig</a:t>
            </a:r>
            <a:r>
              <a:rPr lang="en-ZA" dirty="0"/>
              <a:t>.  </a:t>
            </a:r>
            <a:r>
              <a:rPr lang="en-ZA" dirty="0" err="1"/>
              <a:t>Ek</a:t>
            </a:r>
            <a:r>
              <a:rPr lang="en-ZA" dirty="0"/>
              <a:t> </a:t>
            </a:r>
            <a:r>
              <a:rPr lang="en-ZA" dirty="0" err="1"/>
              <a:t>sal</a:t>
            </a:r>
            <a:r>
              <a:rPr lang="en-ZA" dirty="0"/>
              <a:t> ‘n present </a:t>
            </a:r>
            <a:r>
              <a:rPr lang="en-ZA" dirty="0" err="1"/>
              <a:t>kry</a:t>
            </a:r>
            <a:r>
              <a:rPr lang="en-ZA" dirty="0"/>
              <a:t>. (</a:t>
            </a:r>
            <a:r>
              <a:rPr lang="en-ZA" dirty="0" err="1"/>
              <a:t>omdat</a:t>
            </a:r>
            <a:r>
              <a:rPr lang="en-ZA" dirty="0"/>
              <a:t>)</a:t>
            </a:r>
          </a:p>
          <a:p>
            <a:r>
              <a:rPr lang="en-ZA" dirty="0"/>
              <a:t>ANTW:  </a:t>
            </a:r>
            <a:br>
              <a:rPr lang="en-ZA" dirty="0"/>
            </a:br>
            <a:r>
              <a:rPr lang="en-ZA" dirty="0" err="1"/>
              <a:t>Ek</a:t>
            </a:r>
            <a:r>
              <a:rPr lang="en-ZA" dirty="0"/>
              <a:t> </a:t>
            </a:r>
            <a:r>
              <a:rPr lang="en-ZA" dirty="0" err="1"/>
              <a:t>voel</a:t>
            </a:r>
            <a:r>
              <a:rPr lang="en-ZA" dirty="0"/>
              <a:t> </a:t>
            </a:r>
            <a:r>
              <a:rPr lang="en-ZA" dirty="0" err="1"/>
              <a:t>gelukkig</a:t>
            </a:r>
            <a:r>
              <a:rPr lang="en-ZA" dirty="0"/>
              <a:t> </a:t>
            </a:r>
            <a:r>
              <a:rPr lang="en-ZA" dirty="0" err="1"/>
              <a:t>omdat</a:t>
            </a:r>
            <a:r>
              <a:rPr lang="en-ZA" dirty="0"/>
              <a:t> </a:t>
            </a:r>
            <a:r>
              <a:rPr lang="en-ZA" dirty="0" err="1"/>
              <a:t>ek</a:t>
            </a:r>
            <a:r>
              <a:rPr lang="en-ZA" dirty="0"/>
              <a:t> ‘n present </a:t>
            </a:r>
            <a:r>
              <a:rPr lang="en-ZA" dirty="0" err="1"/>
              <a:t>sal</a:t>
            </a:r>
            <a:r>
              <a:rPr lang="en-ZA" dirty="0"/>
              <a:t> </a:t>
            </a:r>
            <a:r>
              <a:rPr lang="en-ZA" dirty="0" err="1"/>
              <a:t>kry</a:t>
            </a:r>
            <a:r>
              <a:rPr lang="en-ZA" dirty="0"/>
              <a:t>.</a:t>
            </a:r>
          </a:p>
          <a:p>
            <a:endParaRPr lang="en-ZA" dirty="0"/>
          </a:p>
          <a:p>
            <a:r>
              <a:rPr lang="en-ZA" dirty="0" err="1"/>
              <a:t>Hulpww</a:t>
            </a:r>
            <a:r>
              <a:rPr lang="en-ZA" dirty="0"/>
              <a:t> </a:t>
            </a:r>
            <a:r>
              <a:rPr lang="en-ZA" dirty="0" err="1"/>
              <a:t>gaan</a:t>
            </a:r>
            <a:r>
              <a:rPr lang="en-ZA" dirty="0"/>
              <a:t> </a:t>
            </a:r>
            <a:r>
              <a:rPr lang="en-ZA" dirty="0" err="1"/>
              <a:t>voor</a:t>
            </a:r>
            <a:r>
              <a:rPr lang="en-ZA" dirty="0"/>
              <a:t> die </a:t>
            </a:r>
            <a:r>
              <a:rPr lang="en-ZA" dirty="0" err="1"/>
              <a:t>werkwoord</a:t>
            </a:r>
            <a:r>
              <a:rPr lang="en-ZA" dirty="0"/>
              <a:t> </a:t>
            </a:r>
            <a:r>
              <a:rPr lang="en-ZA" dirty="0" err="1"/>
              <a:t>aan</a:t>
            </a:r>
            <a:r>
              <a:rPr lang="en-ZA" dirty="0"/>
              <a:t> die </a:t>
            </a:r>
            <a:r>
              <a:rPr lang="en-ZA" dirty="0" err="1"/>
              <a:t>einde</a:t>
            </a:r>
            <a:r>
              <a:rPr lang="en-ZA" dirty="0"/>
              <a:t> van die sin.</a:t>
            </a:r>
          </a:p>
          <a:p>
            <a:endParaRPr lang="en-ZA" dirty="0"/>
          </a:p>
          <a:p>
            <a:endParaRPr lang="en-Z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ZA" dirty="0" err="1"/>
              <a:t>Wat</a:t>
            </a:r>
            <a:r>
              <a:rPr lang="en-ZA" dirty="0"/>
              <a:t> as </a:t>
            </a:r>
            <a:r>
              <a:rPr lang="en-ZA" dirty="0" err="1"/>
              <a:t>daar</a:t>
            </a:r>
            <a:r>
              <a:rPr lang="en-ZA" dirty="0"/>
              <a:t> ‘n </a:t>
            </a:r>
            <a:r>
              <a:rPr lang="en-ZA" dirty="0" err="1"/>
              <a:t>hulpwerkwoord</a:t>
            </a:r>
            <a:r>
              <a:rPr lang="en-ZA" dirty="0"/>
              <a:t> in die sin is???</a:t>
            </a:r>
          </a:p>
        </p:txBody>
      </p:sp>
      <p:sp>
        <p:nvSpPr>
          <p:cNvPr id="4" name="Rectangle 3"/>
          <p:cNvSpPr/>
          <p:nvPr/>
        </p:nvSpPr>
        <p:spPr>
          <a:xfrm>
            <a:off x="7143768" y="2857496"/>
            <a:ext cx="571504" cy="714380"/>
          </a:xfrm>
          <a:prstGeom prst="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Rectangle 4"/>
          <p:cNvSpPr/>
          <p:nvPr/>
        </p:nvSpPr>
        <p:spPr>
          <a:xfrm>
            <a:off x="4357686" y="1571612"/>
            <a:ext cx="571504" cy="714380"/>
          </a:xfrm>
          <a:prstGeom prst="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Rectangle 7"/>
          <p:cNvSpPr/>
          <p:nvPr/>
        </p:nvSpPr>
        <p:spPr>
          <a:xfrm>
            <a:off x="4500562" y="4929198"/>
            <a:ext cx="4287027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Hulpwerkwoorde</a:t>
            </a:r>
            <a:r>
              <a:rPr 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 </a:t>
            </a:r>
          </a:p>
          <a:p>
            <a:pPr algn="ctr"/>
            <a:r>
              <a:rPr lang="en-US" sz="2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wil</a:t>
            </a:r>
            <a:r>
              <a:rPr 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/</a:t>
            </a:r>
            <a:r>
              <a:rPr lang="en-US" sz="2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wou</a:t>
            </a:r>
            <a:r>
              <a:rPr 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</a:t>
            </a:r>
            <a:r>
              <a:rPr lang="en-US" sz="2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Moet/ </a:t>
            </a:r>
            <a:r>
              <a:rPr lang="en-US" sz="24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moes</a:t>
            </a:r>
            <a:endParaRPr lang="en-US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Sal / </a:t>
            </a:r>
            <a:r>
              <a:rPr lang="en-US" sz="2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sou</a:t>
            </a:r>
            <a:r>
              <a:rPr 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</a:t>
            </a:r>
            <a:r>
              <a:rPr lang="en-US" sz="2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</a:t>
            </a:r>
            <a:r>
              <a:rPr lang="en-US" sz="24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</a:t>
            </a:r>
            <a:r>
              <a:rPr lang="en-US" sz="2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/</a:t>
            </a:r>
            <a:r>
              <a:rPr lang="en-US" sz="24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kon</a:t>
            </a:r>
            <a:r>
              <a:rPr lang="en-US" sz="2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.</a:t>
            </a:r>
          </a:p>
          <a:p>
            <a:pPr algn="ctr"/>
            <a:r>
              <a:rPr lang="en-US" sz="2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Gaan</a:t>
            </a:r>
            <a:r>
              <a:rPr 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/</a:t>
            </a:r>
            <a:r>
              <a:rPr lang="en-US" sz="2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mag</a:t>
            </a:r>
            <a:endParaRPr lang="en-US" sz="1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14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3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build="p"/>
      <p:bldP spid="4" grpId="0" animBg="1"/>
      <p:bldP spid="5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1482" y="1571612"/>
            <a:ext cx="8472518" cy="5000660"/>
          </a:xfrm>
        </p:spPr>
        <p:txBody>
          <a:bodyPr>
            <a:normAutofit/>
          </a:bodyPr>
          <a:lstStyle/>
          <a:p>
            <a:r>
              <a:rPr lang="en-ZA" dirty="0" err="1"/>
              <a:t>Ek</a:t>
            </a:r>
            <a:r>
              <a:rPr lang="en-ZA" dirty="0"/>
              <a:t> </a:t>
            </a:r>
            <a:r>
              <a:rPr lang="en-ZA" u="sng" dirty="0"/>
              <a:t>het</a:t>
            </a:r>
            <a:r>
              <a:rPr lang="en-ZA" dirty="0"/>
              <a:t> </a:t>
            </a:r>
            <a:r>
              <a:rPr lang="en-ZA" dirty="0" err="1"/>
              <a:t>skool</a:t>
            </a:r>
            <a:r>
              <a:rPr lang="en-ZA" dirty="0"/>
              <a:t> toe </a:t>
            </a:r>
            <a:r>
              <a:rPr lang="en-ZA" dirty="0" err="1"/>
              <a:t>gegaan</a:t>
            </a:r>
            <a:r>
              <a:rPr lang="en-ZA" dirty="0"/>
              <a:t>.  </a:t>
            </a:r>
            <a:r>
              <a:rPr lang="en-ZA" dirty="0" err="1"/>
              <a:t>Ek</a:t>
            </a:r>
            <a:r>
              <a:rPr lang="en-ZA" dirty="0"/>
              <a:t> </a:t>
            </a:r>
            <a:r>
              <a:rPr lang="en-ZA" u="sng" dirty="0"/>
              <a:t>was</a:t>
            </a:r>
            <a:r>
              <a:rPr lang="en-ZA" dirty="0"/>
              <a:t> </a:t>
            </a:r>
            <a:r>
              <a:rPr lang="en-ZA" dirty="0" err="1"/>
              <a:t>siek</a:t>
            </a:r>
            <a:r>
              <a:rPr lang="en-ZA" dirty="0"/>
              <a:t>.  </a:t>
            </a:r>
            <a:br>
              <a:rPr lang="en-ZA" dirty="0"/>
            </a:br>
            <a:r>
              <a:rPr lang="en-ZA" dirty="0" err="1"/>
              <a:t>Alhoewel</a:t>
            </a:r>
            <a:r>
              <a:rPr lang="en-ZA" dirty="0"/>
              <a:t>……..</a:t>
            </a:r>
          </a:p>
          <a:p>
            <a:r>
              <a:rPr lang="en-ZA" dirty="0"/>
              <a:t>WAT MAAK EK NOU??</a:t>
            </a:r>
          </a:p>
          <a:p>
            <a:r>
              <a:rPr lang="en-ZA" dirty="0" err="1"/>
              <a:t>Stappe</a:t>
            </a:r>
            <a:r>
              <a:rPr lang="en-ZA" dirty="0"/>
              <a:t>:</a:t>
            </a:r>
          </a:p>
          <a:p>
            <a:pPr lvl="1"/>
            <a:r>
              <a:rPr lang="en-ZA" dirty="0"/>
              <a:t>1.  </a:t>
            </a:r>
            <a:r>
              <a:rPr lang="en-ZA" dirty="0" err="1"/>
              <a:t>Onderstreep</a:t>
            </a:r>
            <a:r>
              <a:rPr lang="en-ZA" dirty="0"/>
              <a:t> V1 in </a:t>
            </a:r>
            <a:r>
              <a:rPr lang="en-ZA" dirty="0" err="1"/>
              <a:t>altwee</a:t>
            </a:r>
            <a:r>
              <a:rPr lang="en-ZA" dirty="0"/>
              <a:t> </a:t>
            </a:r>
            <a:r>
              <a:rPr lang="en-ZA" dirty="0" err="1"/>
              <a:t>sinne</a:t>
            </a:r>
            <a:r>
              <a:rPr lang="en-ZA" dirty="0"/>
              <a:t>.</a:t>
            </a:r>
          </a:p>
          <a:p>
            <a:pPr lvl="1"/>
            <a:r>
              <a:rPr lang="en-ZA" dirty="0"/>
              <a:t>2.  </a:t>
            </a:r>
            <a:r>
              <a:rPr lang="en-ZA" dirty="0" err="1"/>
              <a:t>Besluit</a:t>
            </a:r>
            <a:r>
              <a:rPr lang="en-ZA" dirty="0"/>
              <a:t> </a:t>
            </a:r>
            <a:r>
              <a:rPr lang="en-ZA" dirty="0" err="1"/>
              <a:t>watter</a:t>
            </a:r>
            <a:r>
              <a:rPr lang="en-ZA" dirty="0"/>
              <a:t> </a:t>
            </a:r>
            <a:r>
              <a:rPr lang="en-ZA" dirty="0" err="1"/>
              <a:t>een</a:t>
            </a:r>
            <a:r>
              <a:rPr lang="en-ZA" dirty="0"/>
              <a:t> van die twee </a:t>
            </a:r>
            <a:r>
              <a:rPr lang="en-ZA" dirty="0" err="1"/>
              <a:t>sal</a:t>
            </a:r>
            <a:r>
              <a:rPr lang="en-ZA" dirty="0"/>
              <a:t> ‘n </a:t>
            </a:r>
            <a:r>
              <a:rPr lang="en-ZA" dirty="0" err="1"/>
              <a:t>beter</a:t>
            </a:r>
            <a:r>
              <a:rPr lang="en-ZA" dirty="0"/>
              <a:t> SIN 1 </a:t>
            </a:r>
            <a:r>
              <a:rPr lang="en-ZA" dirty="0" err="1"/>
              <a:t>maak</a:t>
            </a:r>
            <a:r>
              <a:rPr lang="en-ZA" dirty="0"/>
              <a:t>.  NB: </a:t>
            </a:r>
            <a:r>
              <a:rPr lang="en-ZA" dirty="0" err="1"/>
              <a:t>jy</a:t>
            </a:r>
            <a:r>
              <a:rPr lang="en-ZA" dirty="0"/>
              <a:t> </a:t>
            </a:r>
            <a:r>
              <a:rPr lang="en-ZA" dirty="0" err="1"/>
              <a:t>moet</a:t>
            </a:r>
            <a:r>
              <a:rPr lang="en-ZA" dirty="0"/>
              <a:t> </a:t>
            </a:r>
            <a:r>
              <a:rPr lang="en-ZA" dirty="0" err="1"/>
              <a:t>weet</a:t>
            </a:r>
            <a:r>
              <a:rPr lang="en-ZA" dirty="0"/>
              <a:t> </a:t>
            </a:r>
            <a:r>
              <a:rPr lang="en-ZA" dirty="0" err="1"/>
              <a:t>wat</a:t>
            </a:r>
            <a:r>
              <a:rPr lang="en-ZA" dirty="0"/>
              <a:t> </a:t>
            </a:r>
            <a:r>
              <a:rPr lang="en-ZA" dirty="0" err="1"/>
              <a:t>voegwoord</a:t>
            </a:r>
            <a:r>
              <a:rPr lang="en-ZA" dirty="0"/>
              <a:t> </a:t>
            </a:r>
            <a:r>
              <a:rPr lang="en-ZA" dirty="0" err="1"/>
              <a:t>beteken</a:t>
            </a:r>
            <a:r>
              <a:rPr lang="en-ZA" dirty="0"/>
              <a:t>.</a:t>
            </a:r>
          </a:p>
          <a:p>
            <a:pPr lvl="1"/>
            <a:r>
              <a:rPr lang="en-ZA" dirty="0"/>
              <a:t>3.  </a:t>
            </a:r>
            <a:r>
              <a:rPr lang="en-ZA" dirty="0" err="1"/>
              <a:t>Plaas</a:t>
            </a:r>
            <a:r>
              <a:rPr lang="en-ZA" dirty="0"/>
              <a:t> die </a:t>
            </a:r>
            <a:r>
              <a:rPr lang="en-ZA" dirty="0" err="1"/>
              <a:t>werkwoord</a:t>
            </a:r>
            <a:r>
              <a:rPr lang="en-ZA" dirty="0"/>
              <a:t> van Sin 1 </a:t>
            </a:r>
            <a:r>
              <a:rPr lang="en-ZA" dirty="0" err="1"/>
              <a:t>aan</a:t>
            </a:r>
            <a:r>
              <a:rPr lang="en-ZA" dirty="0"/>
              <a:t> die </a:t>
            </a:r>
            <a:r>
              <a:rPr lang="en-ZA" dirty="0" err="1"/>
              <a:t>einde</a:t>
            </a:r>
            <a:r>
              <a:rPr lang="en-ZA" dirty="0"/>
              <a:t> en die </a:t>
            </a:r>
            <a:r>
              <a:rPr lang="en-ZA" dirty="0" err="1"/>
              <a:t>werkwoord</a:t>
            </a:r>
            <a:r>
              <a:rPr lang="en-ZA" dirty="0"/>
              <a:t> van Sin 2 </a:t>
            </a:r>
            <a:r>
              <a:rPr lang="en-ZA" dirty="0" err="1"/>
              <a:t>aan</a:t>
            </a:r>
            <a:r>
              <a:rPr lang="en-ZA" dirty="0"/>
              <a:t> die begin.</a:t>
            </a:r>
          </a:p>
          <a:p>
            <a:pPr lvl="1"/>
            <a:endParaRPr lang="en-ZA" dirty="0"/>
          </a:p>
          <a:p>
            <a:r>
              <a:rPr lang="en-ZA" b="1" dirty="0" err="1"/>
              <a:t>Alhoewel</a:t>
            </a:r>
            <a:r>
              <a:rPr lang="en-ZA" dirty="0"/>
              <a:t> </a:t>
            </a:r>
            <a:r>
              <a:rPr lang="en-ZA" dirty="0" err="1"/>
              <a:t>ek</a:t>
            </a:r>
            <a:r>
              <a:rPr lang="en-ZA" dirty="0"/>
              <a:t> </a:t>
            </a:r>
            <a:r>
              <a:rPr lang="en-ZA" dirty="0" err="1"/>
              <a:t>siek</a:t>
            </a:r>
            <a:r>
              <a:rPr lang="en-ZA" dirty="0"/>
              <a:t> was, het </a:t>
            </a:r>
            <a:r>
              <a:rPr lang="en-ZA" dirty="0" err="1"/>
              <a:t>ek</a:t>
            </a:r>
            <a:r>
              <a:rPr lang="en-ZA" dirty="0"/>
              <a:t> </a:t>
            </a:r>
            <a:r>
              <a:rPr lang="en-ZA" dirty="0" err="1"/>
              <a:t>skool</a:t>
            </a:r>
            <a:r>
              <a:rPr lang="en-ZA" dirty="0"/>
              <a:t> toe </a:t>
            </a:r>
            <a:r>
              <a:rPr lang="en-ZA" dirty="0" err="1"/>
              <a:t>gegaan</a:t>
            </a:r>
            <a:r>
              <a:rPr lang="en-ZA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ZA" dirty="0" err="1"/>
              <a:t>Wat</a:t>
            </a:r>
            <a:r>
              <a:rPr lang="en-ZA" dirty="0"/>
              <a:t> as </a:t>
            </a:r>
            <a:r>
              <a:rPr lang="en-ZA" dirty="0" err="1"/>
              <a:t>ek</a:t>
            </a:r>
            <a:r>
              <a:rPr lang="en-ZA" dirty="0"/>
              <a:t> </a:t>
            </a:r>
            <a:r>
              <a:rPr lang="en-ZA" dirty="0" err="1"/>
              <a:t>moet</a:t>
            </a:r>
            <a:r>
              <a:rPr lang="en-ZA" dirty="0"/>
              <a:t> begin met ‘n </a:t>
            </a:r>
            <a:r>
              <a:rPr lang="en-ZA" dirty="0" err="1"/>
              <a:t>Groep</a:t>
            </a:r>
            <a:r>
              <a:rPr lang="en-ZA" dirty="0"/>
              <a:t> 3 </a:t>
            </a:r>
            <a:r>
              <a:rPr lang="en-ZA" dirty="0" err="1"/>
              <a:t>voegwoord</a:t>
            </a:r>
            <a:r>
              <a:rPr lang="en-ZA" dirty="0"/>
              <a:t>????</a:t>
            </a:r>
          </a:p>
        </p:txBody>
      </p:sp>
      <p:sp>
        <p:nvSpPr>
          <p:cNvPr id="9" name="Rectangle 8"/>
          <p:cNvSpPr/>
          <p:nvPr/>
        </p:nvSpPr>
        <p:spPr>
          <a:xfrm>
            <a:off x="3929058" y="5572140"/>
            <a:ext cx="1500198" cy="571504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15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3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20" y="1714489"/>
            <a:ext cx="8643998" cy="2143140"/>
          </a:xfrm>
        </p:spPr>
        <p:txBody>
          <a:bodyPr>
            <a:normAutofit fontScale="92500" lnSpcReduction="10000"/>
          </a:bodyPr>
          <a:lstStyle/>
          <a:p>
            <a:r>
              <a:rPr lang="en-ZA" sz="2500" dirty="0" err="1"/>
              <a:t>Dis</a:t>
            </a:r>
            <a:r>
              <a:rPr lang="en-ZA" sz="2500" dirty="0"/>
              <a:t> ALTYD </a:t>
            </a:r>
            <a:r>
              <a:rPr lang="en-ZA" sz="2500" dirty="0" err="1"/>
              <a:t>werkwoord</a:t>
            </a:r>
            <a:r>
              <a:rPr lang="en-ZA" sz="2500" dirty="0"/>
              <a:t> 1 van SIN 2 </a:t>
            </a:r>
            <a:r>
              <a:rPr lang="en-ZA" sz="2500" dirty="0" err="1"/>
              <a:t>wat</a:t>
            </a:r>
            <a:r>
              <a:rPr lang="en-ZA" sz="2500" dirty="0"/>
              <a:t> </a:t>
            </a:r>
            <a:r>
              <a:rPr lang="en-ZA" sz="2500" dirty="0" err="1"/>
              <a:t>rondskuif</a:t>
            </a:r>
            <a:r>
              <a:rPr lang="en-ZA" sz="2500" dirty="0"/>
              <a:t>.</a:t>
            </a:r>
          </a:p>
          <a:p>
            <a:r>
              <a:rPr lang="en-ZA" sz="2500" dirty="0" err="1"/>
              <a:t>Jy</a:t>
            </a:r>
            <a:r>
              <a:rPr lang="en-ZA" sz="2500" dirty="0"/>
              <a:t> </a:t>
            </a:r>
            <a:r>
              <a:rPr lang="en-ZA" sz="2500" dirty="0" err="1"/>
              <a:t>kan</a:t>
            </a:r>
            <a:r>
              <a:rPr lang="en-ZA" sz="2500" dirty="0"/>
              <a:t> </a:t>
            </a:r>
            <a:r>
              <a:rPr lang="en-ZA" sz="2500" dirty="0" err="1"/>
              <a:t>jou</a:t>
            </a:r>
            <a:r>
              <a:rPr lang="en-ZA" sz="2500" dirty="0"/>
              <a:t> sin NET met ‘n </a:t>
            </a:r>
            <a:r>
              <a:rPr lang="en-ZA" sz="2500" dirty="0" err="1"/>
              <a:t>Groep</a:t>
            </a:r>
            <a:r>
              <a:rPr lang="en-ZA" sz="2500" dirty="0"/>
              <a:t> 3 </a:t>
            </a:r>
            <a:r>
              <a:rPr lang="en-ZA" sz="2500" dirty="0" err="1"/>
              <a:t>voegwoord</a:t>
            </a:r>
            <a:r>
              <a:rPr lang="en-ZA" sz="2500" dirty="0"/>
              <a:t> begin.  “Al” van </a:t>
            </a:r>
            <a:r>
              <a:rPr lang="en-ZA" sz="2500" dirty="0" err="1"/>
              <a:t>Groep</a:t>
            </a:r>
            <a:r>
              <a:rPr lang="en-ZA" sz="2500" dirty="0"/>
              <a:t> 2 is die </a:t>
            </a:r>
            <a:r>
              <a:rPr lang="en-ZA" sz="2500" dirty="0" err="1"/>
              <a:t>enigste</a:t>
            </a:r>
            <a:r>
              <a:rPr lang="en-ZA" sz="2500" dirty="0"/>
              <a:t> </a:t>
            </a:r>
            <a:r>
              <a:rPr lang="en-ZA" sz="2500" dirty="0" err="1"/>
              <a:t>uitsondering</a:t>
            </a:r>
            <a:r>
              <a:rPr lang="en-ZA" sz="2500" dirty="0"/>
              <a:t> </a:t>
            </a:r>
            <a:r>
              <a:rPr lang="en-ZA" sz="2500" dirty="0" err="1"/>
              <a:t>waarmee</a:t>
            </a:r>
            <a:r>
              <a:rPr lang="en-ZA" sz="2500" dirty="0"/>
              <a:t> ‘n sin begin </a:t>
            </a:r>
            <a:r>
              <a:rPr lang="en-ZA" sz="2500" dirty="0" err="1"/>
              <a:t>kan</a:t>
            </a:r>
            <a:r>
              <a:rPr lang="en-ZA" sz="2500" dirty="0"/>
              <a:t> word.</a:t>
            </a:r>
          </a:p>
          <a:p>
            <a:r>
              <a:rPr lang="en-ZA" sz="2500" dirty="0" err="1"/>
              <a:t>Leestekens</a:t>
            </a:r>
            <a:r>
              <a:rPr lang="en-ZA" sz="2500" dirty="0"/>
              <a:t> </a:t>
            </a:r>
            <a:r>
              <a:rPr lang="en-ZA" sz="2500" dirty="0" err="1"/>
              <a:t>vir</a:t>
            </a:r>
            <a:r>
              <a:rPr lang="en-ZA" sz="2500" dirty="0"/>
              <a:t> die </a:t>
            </a:r>
            <a:r>
              <a:rPr lang="en-ZA" sz="2500" dirty="0" err="1"/>
              <a:t>voegwoord</a:t>
            </a:r>
            <a:r>
              <a:rPr lang="en-ZA" sz="2500" dirty="0"/>
              <a:t> </a:t>
            </a:r>
            <a:r>
              <a:rPr lang="en-ZA" sz="2500" dirty="0" err="1"/>
              <a:t>groepe</a:t>
            </a:r>
            <a:r>
              <a:rPr lang="en-ZA" sz="2500" dirty="0"/>
              <a:t>:</a:t>
            </a:r>
            <a:br>
              <a:rPr lang="en-ZA" dirty="0"/>
            </a:br>
            <a:endParaRPr lang="en-ZA" dirty="0"/>
          </a:p>
          <a:p>
            <a:endParaRPr lang="en-Z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ZA" dirty="0"/>
              <a:t>ONTHOU…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464476"/>
              </p:ext>
            </p:extLst>
          </p:nvPr>
        </p:nvGraphicFramePr>
        <p:xfrm>
          <a:off x="357158" y="3714752"/>
          <a:ext cx="8572560" cy="2255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717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3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7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en-ZA" sz="2800" dirty="0" err="1"/>
                        <a:t>Groep</a:t>
                      </a:r>
                      <a:r>
                        <a:rPr lang="en-ZA" sz="2800" dirty="0"/>
                        <a:t> 1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800" dirty="0" err="1"/>
                        <a:t>Groep</a:t>
                      </a:r>
                      <a:r>
                        <a:rPr lang="en-ZA" sz="2800" baseline="0" dirty="0"/>
                        <a:t> 2</a:t>
                      </a:r>
                      <a:endParaRPr lang="en-ZA" sz="28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800" dirty="0" err="1"/>
                        <a:t>Groep</a:t>
                      </a:r>
                      <a:r>
                        <a:rPr lang="en-ZA" sz="2800" baseline="0" dirty="0"/>
                        <a:t> 3</a:t>
                      </a:r>
                      <a:endParaRPr lang="en-ZA" sz="28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2104">
                <a:tc>
                  <a:txBody>
                    <a:bodyPr/>
                    <a:lstStyle/>
                    <a:p>
                      <a:pPr algn="ctr"/>
                      <a:r>
                        <a:rPr lang="en-ZA" dirty="0" err="1"/>
                        <a:t>Komma</a:t>
                      </a:r>
                      <a:r>
                        <a:rPr lang="en-ZA" baseline="0" dirty="0"/>
                        <a:t> </a:t>
                      </a:r>
                      <a:r>
                        <a:rPr lang="en-ZA" baseline="0" dirty="0">
                          <a:sym typeface="Wingdings" pitchFamily="2" charset="2"/>
                        </a:rPr>
                        <a:t>  </a:t>
                      </a:r>
                    </a:p>
                    <a:p>
                      <a:pPr algn="ctr"/>
                      <a:r>
                        <a:rPr lang="en-ZA" baseline="0" dirty="0">
                          <a:sym typeface="Wingdings" pitchFamily="2" charset="2"/>
                        </a:rPr>
                        <a:t>,</a:t>
                      </a:r>
                      <a:r>
                        <a:rPr lang="en-ZA" baseline="0" dirty="0" err="1">
                          <a:sym typeface="Wingdings" pitchFamily="2" charset="2"/>
                        </a:rPr>
                        <a:t>maar</a:t>
                      </a:r>
                      <a:r>
                        <a:rPr lang="en-ZA" baseline="0" dirty="0">
                          <a:sym typeface="Wingdings" pitchFamily="2" charset="2"/>
                        </a:rPr>
                        <a:t>   ,want   ,dog</a:t>
                      </a:r>
                    </a:p>
                    <a:p>
                      <a:pPr algn="ctr"/>
                      <a:endParaRPr lang="en-ZA" baseline="0" dirty="0">
                        <a:sym typeface="Wingdings" pitchFamily="2" charset="2"/>
                      </a:endParaRPr>
                    </a:p>
                    <a:p>
                      <a:pPr algn="ctr"/>
                      <a:r>
                        <a:rPr lang="en-ZA" baseline="0" dirty="0">
                          <a:sym typeface="Wingdings" pitchFamily="2" charset="2"/>
                        </a:rPr>
                        <a:t>GEEN </a:t>
                      </a:r>
                      <a:r>
                        <a:rPr lang="en-ZA" baseline="0" dirty="0" err="1">
                          <a:sym typeface="Wingdings" pitchFamily="2" charset="2"/>
                        </a:rPr>
                        <a:t>leestekens</a:t>
                      </a:r>
                      <a:r>
                        <a:rPr lang="en-ZA" baseline="0" dirty="0">
                          <a:sym typeface="Wingdings" pitchFamily="2" charset="2"/>
                        </a:rPr>
                        <a:t> </a:t>
                      </a:r>
                    </a:p>
                    <a:p>
                      <a:pPr algn="ctr"/>
                      <a:r>
                        <a:rPr lang="en-ZA" baseline="0" dirty="0">
                          <a:sym typeface="Wingdings" pitchFamily="2" charset="2"/>
                        </a:rPr>
                        <a:t>en  of    </a:t>
                      </a:r>
                      <a:r>
                        <a:rPr lang="en-ZA" baseline="0" dirty="0" err="1">
                          <a:sym typeface="Wingdings" pitchFamily="2" charset="2"/>
                        </a:rPr>
                        <a:t>sowel</a:t>
                      </a:r>
                      <a:r>
                        <a:rPr lang="en-ZA" baseline="0" dirty="0">
                          <a:sym typeface="Wingdings" pitchFamily="2" charset="2"/>
                        </a:rPr>
                        <a:t>…as</a:t>
                      </a:r>
                    </a:p>
                    <a:p>
                      <a:pPr algn="ctr"/>
                      <a:r>
                        <a:rPr lang="en-ZA" baseline="0" dirty="0" err="1">
                          <a:sym typeface="Wingdings" pitchFamily="2" charset="2"/>
                        </a:rPr>
                        <a:t>óf</a:t>
                      </a:r>
                      <a:r>
                        <a:rPr lang="en-ZA" baseline="0" dirty="0">
                          <a:sym typeface="Wingdings" pitchFamily="2" charset="2"/>
                        </a:rPr>
                        <a:t>…</a:t>
                      </a:r>
                      <a:r>
                        <a:rPr lang="en-ZA" baseline="0" dirty="0" err="1">
                          <a:sym typeface="Wingdings" pitchFamily="2" charset="2"/>
                        </a:rPr>
                        <a:t>óf</a:t>
                      </a:r>
                      <a:r>
                        <a:rPr lang="en-ZA" baseline="0" dirty="0">
                          <a:sym typeface="Wingdings" pitchFamily="2" charset="2"/>
                        </a:rPr>
                        <a:t>     </a:t>
                      </a:r>
                      <a:r>
                        <a:rPr lang="en-ZA" baseline="0" dirty="0" err="1">
                          <a:sym typeface="Wingdings" pitchFamily="2" charset="2"/>
                        </a:rPr>
                        <a:t>nóg</a:t>
                      </a:r>
                      <a:r>
                        <a:rPr lang="en-ZA" baseline="0" dirty="0">
                          <a:sym typeface="Wingdings" pitchFamily="2" charset="2"/>
                        </a:rPr>
                        <a:t>…</a:t>
                      </a:r>
                      <a:r>
                        <a:rPr lang="en-ZA" baseline="0" dirty="0" err="1">
                          <a:sym typeface="Wingdings" pitchFamily="2" charset="2"/>
                        </a:rPr>
                        <a:t>nóg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err="1"/>
                        <a:t>Kommapunt</a:t>
                      </a:r>
                      <a:r>
                        <a:rPr lang="en-ZA" baseline="0" dirty="0"/>
                        <a:t> </a:t>
                      </a:r>
                      <a:r>
                        <a:rPr lang="en-ZA" baseline="0" dirty="0">
                          <a:sym typeface="Wingdings" pitchFamily="2" charset="2"/>
                        </a:rPr>
                        <a:t></a:t>
                      </a:r>
                    </a:p>
                    <a:p>
                      <a:pPr algn="ctr"/>
                      <a:r>
                        <a:rPr lang="en-ZA" baseline="0" dirty="0">
                          <a:sym typeface="Wingdings" pitchFamily="2" charset="2"/>
                        </a:rPr>
                        <a:t>;</a:t>
                      </a:r>
                      <a:r>
                        <a:rPr lang="en-ZA" baseline="0" dirty="0" err="1">
                          <a:sym typeface="Wingdings" pitchFamily="2" charset="2"/>
                        </a:rPr>
                        <a:t>dus</a:t>
                      </a:r>
                      <a:r>
                        <a:rPr lang="en-ZA" baseline="0" dirty="0">
                          <a:sym typeface="Wingdings" pitchFamily="2" charset="2"/>
                        </a:rPr>
                        <a:t>    ;</a:t>
                      </a:r>
                      <a:r>
                        <a:rPr lang="en-ZA" baseline="0" dirty="0" err="1">
                          <a:sym typeface="Wingdings" pitchFamily="2" charset="2"/>
                        </a:rPr>
                        <a:t>daarna</a:t>
                      </a:r>
                      <a:r>
                        <a:rPr lang="en-ZA" baseline="0" dirty="0">
                          <a:sym typeface="Wingdings" pitchFamily="2" charset="2"/>
                        </a:rPr>
                        <a:t>   ;</a:t>
                      </a:r>
                      <a:r>
                        <a:rPr lang="en-ZA" baseline="0" dirty="0" err="1">
                          <a:sym typeface="Wingdings" pitchFamily="2" charset="2"/>
                        </a:rPr>
                        <a:t>nogtans</a:t>
                      </a:r>
                      <a:endParaRPr lang="en-ZA" baseline="0" dirty="0">
                        <a:sym typeface="Wingdings" pitchFamily="2" charset="2"/>
                      </a:endParaRPr>
                    </a:p>
                    <a:p>
                      <a:pPr algn="ctr"/>
                      <a:r>
                        <a:rPr lang="en-ZA" baseline="0" dirty="0">
                          <a:sym typeface="Wingdings" pitchFamily="2" charset="2"/>
                        </a:rPr>
                        <a:t>;</a:t>
                      </a:r>
                      <a:r>
                        <a:rPr lang="en-ZA" baseline="0" dirty="0" err="1">
                          <a:sym typeface="Wingdings" pitchFamily="2" charset="2"/>
                        </a:rPr>
                        <a:t>daarom</a:t>
                      </a:r>
                      <a:endParaRPr lang="en-ZA" baseline="0" dirty="0">
                        <a:sym typeface="Wingdings" pitchFamily="2" charset="2"/>
                      </a:endParaRPr>
                    </a:p>
                    <a:p>
                      <a:pPr algn="ctr"/>
                      <a:endParaRPr lang="en-ZA" baseline="0" dirty="0">
                        <a:sym typeface="Wingdings" pitchFamily="2" charset="2"/>
                      </a:endParaRPr>
                    </a:p>
                    <a:p>
                      <a:pPr algn="ctr"/>
                      <a:r>
                        <a:rPr lang="en-ZA" baseline="0" dirty="0" err="1">
                          <a:sym typeface="Wingdings" pitchFamily="2" charset="2"/>
                        </a:rPr>
                        <a:t>Komma</a:t>
                      </a:r>
                      <a:r>
                        <a:rPr lang="en-ZA" baseline="0" dirty="0">
                          <a:sym typeface="Wingdings" pitchFamily="2" charset="2"/>
                        </a:rPr>
                        <a:t>   </a:t>
                      </a:r>
                    </a:p>
                    <a:p>
                      <a:pPr algn="ctr"/>
                      <a:r>
                        <a:rPr lang="en-ZA" baseline="0" dirty="0">
                          <a:sym typeface="Wingdings" pitchFamily="2" charset="2"/>
                        </a:rPr>
                        <a:t>,al    ,</a:t>
                      </a:r>
                      <a:r>
                        <a:rPr lang="en-ZA" baseline="0" dirty="0" err="1">
                          <a:sym typeface="Wingdings" pitchFamily="2" charset="2"/>
                        </a:rPr>
                        <a:t>dan</a:t>
                      </a:r>
                      <a:r>
                        <a:rPr lang="en-ZA" baseline="0" dirty="0">
                          <a:sym typeface="Wingdings" pitchFamily="2" charset="2"/>
                        </a:rPr>
                        <a:t>    ,toe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ZA" dirty="0"/>
                    </a:p>
                    <a:p>
                      <a:pPr algn="ctr"/>
                      <a:r>
                        <a:rPr lang="en-ZA" dirty="0"/>
                        <a:t>GEEN LEESTEKENS VOOR GROEP 3</a:t>
                      </a:r>
                      <a:r>
                        <a:rPr lang="en-ZA" baseline="0" dirty="0"/>
                        <a:t> VOEGWOORDE NIE!!!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16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3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err="1"/>
              <a:t>Voegwoorde</a:t>
            </a:r>
            <a:r>
              <a:rPr lang="en-ZA" dirty="0"/>
              <a:t> word in 3 </a:t>
            </a:r>
            <a:r>
              <a:rPr lang="en-ZA" dirty="0" err="1"/>
              <a:t>groepe</a:t>
            </a:r>
            <a:r>
              <a:rPr lang="en-ZA" dirty="0"/>
              <a:t> </a:t>
            </a:r>
            <a:r>
              <a:rPr lang="en-ZA" dirty="0" err="1"/>
              <a:t>opgedeel</a:t>
            </a:r>
            <a:r>
              <a:rPr lang="en-ZA" dirty="0"/>
              <a:t>.</a:t>
            </a:r>
          </a:p>
          <a:p>
            <a:r>
              <a:rPr lang="en-ZA" dirty="0"/>
              <a:t>Met </a:t>
            </a:r>
            <a:r>
              <a:rPr lang="en-ZA" dirty="0" err="1"/>
              <a:t>elke</a:t>
            </a:r>
            <a:r>
              <a:rPr lang="en-ZA" dirty="0"/>
              <a:t> </a:t>
            </a:r>
            <a:r>
              <a:rPr lang="en-ZA" dirty="0" err="1"/>
              <a:t>groep</a:t>
            </a:r>
            <a:r>
              <a:rPr lang="en-ZA" dirty="0"/>
              <a:t> </a:t>
            </a:r>
            <a:r>
              <a:rPr lang="en-ZA" dirty="0" err="1"/>
              <a:t>gebeur</a:t>
            </a:r>
            <a:r>
              <a:rPr lang="en-ZA" dirty="0"/>
              <a:t> </a:t>
            </a:r>
            <a:r>
              <a:rPr lang="en-ZA" dirty="0" err="1"/>
              <a:t>daar</a:t>
            </a:r>
            <a:r>
              <a:rPr lang="en-ZA" dirty="0"/>
              <a:t> </a:t>
            </a:r>
            <a:r>
              <a:rPr lang="en-ZA" dirty="0" err="1"/>
              <a:t>iets</a:t>
            </a:r>
            <a:r>
              <a:rPr lang="en-ZA" dirty="0"/>
              <a:t> </a:t>
            </a:r>
            <a:r>
              <a:rPr lang="en-ZA" dirty="0" err="1"/>
              <a:t>anders</a:t>
            </a:r>
            <a:r>
              <a:rPr lang="en-ZA" dirty="0"/>
              <a:t> met die </a:t>
            </a:r>
            <a:r>
              <a:rPr lang="en-ZA" dirty="0" err="1"/>
              <a:t>werkwoorde</a:t>
            </a:r>
            <a:r>
              <a:rPr lang="en-ZA" dirty="0"/>
              <a:t> in die </a:t>
            </a:r>
            <a:r>
              <a:rPr lang="en-ZA" dirty="0" err="1"/>
              <a:t>tweede</a:t>
            </a:r>
            <a:r>
              <a:rPr lang="en-ZA" dirty="0"/>
              <a:t> sin.</a:t>
            </a:r>
          </a:p>
          <a:p>
            <a:r>
              <a:rPr lang="en-ZA" dirty="0" err="1"/>
              <a:t>Groep</a:t>
            </a:r>
            <a:r>
              <a:rPr lang="en-ZA" dirty="0"/>
              <a:t> 1 </a:t>
            </a:r>
            <a:r>
              <a:rPr lang="en-ZA" dirty="0" err="1"/>
              <a:t>voegwoorde</a:t>
            </a:r>
            <a:r>
              <a:rPr lang="en-ZA" dirty="0"/>
              <a:t>:  </a:t>
            </a:r>
            <a:r>
              <a:rPr lang="en-ZA" dirty="0" err="1"/>
              <a:t>Neweskikkende</a:t>
            </a:r>
            <a:r>
              <a:rPr lang="en-ZA" dirty="0"/>
              <a:t> sin</a:t>
            </a:r>
            <a:br>
              <a:rPr lang="en-ZA" dirty="0"/>
            </a:br>
            <a:r>
              <a:rPr lang="en-ZA" dirty="0"/>
              <a:t>Sin 1 is net so </a:t>
            </a:r>
            <a:r>
              <a:rPr lang="en-ZA" dirty="0" err="1"/>
              <a:t>belangrik</a:t>
            </a:r>
            <a:r>
              <a:rPr lang="en-ZA" dirty="0"/>
              <a:t> </a:t>
            </a:r>
            <a:r>
              <a:rPr lang="en-ZA" dirty="0" err="1"/>
              <a:t>soos</a:t>
            </a:r>
            <a:r>
              <a:rPr lang="en-ZA" dirty="0"/>
              <a:t> Sin 2</a:t>
            </a:r>
          </a:p>
          <a:p>
            <a:r>
              <a:rPr lang="en-ZA" dirty="0" err="1"/>
              <a:t>Groep</a:t>
            </a:r>
            <a:r>
              <a:rPr lang="en-ZA" dirty="0"/>
              <a:t> 2+3 </a:t>
            </a:r>
            <a:r>
              <a:rPr lang="en-ZA" dirty="0" err="1"/>
              <a:t>voegwoorde</a:t>
            </a:r>
            <a:r>
              <a:rPr lang="en-ZA" dirty="0"/>
              <a:t>: </a:t>
            </a:r>
            <a:r>
              <a:rPr lang="en-ZA" dirty="0" err="1"/>
              <a:t>Onderskikkende</a:t>
            </a:r>
            <a:r>
              <a:rPr lang="en-ZA" dirty="0"/>
              <a:t> sin</a:t>
            </a:r>
            <a:br>
              <a:rPr lang="en-ZA" dirty="0"/>
            </a:br>
            <a:r>
              <a:rPr lang="en-ZA" dirty="0"/>
              <a:t>Sin 1 is </a:t>
            </a:r>
            <a:r>
              <a:rPr lang="en-ZA" dirty="0" err="1"/>
              <a:t>belangriker</a:t>
            </a:r>
            <a:r>
              <a:rPr lang="en-ZA" dirty="0"/>
              <a:t> as Sin 2 </a:t>
            </a:r>
          </a:p>
          <a:p>
            <a:endParaRPr lang="en-ZA" dirty="0"/>
          </a:p>
          <a:p>
            <a:r>
              <a:rPr lang="en-ZA" dirty="0" err="1"/>
              <a:t>Kom</a:t>
            </a:r>
            <a:r>
              <a:rPr lang="en-ZA" dirty="0"/>
              <a:t> </a:t>
            </a:r>
            <a:r>
              <a:rPr lang="en-ZA" dirty="0" err="1"/>
              <a:t>ons</a:t>
            </a:r>
            <a:r>
              <a:rPr lang="en-ZA" dirty="0"/>
              <a:t> begin…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err="1"/>
              <a:t>Inleiding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2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3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42910" y="1214422"/>
            <a:ext cx="8115328" cy="5072098"/>
          </a:xfrm>
        </p:spPr>
        <p:txBody>
          <a:bodyPr>
            <a:noAutofit/>
          </a:bodyPr>
          <a:lstStyle/>
          <a:p>
            <a:r>
              <a:rPr lang="en-ZA" sz="2800" dirty="0" err="1"/>
              <a:t>Daar</a:t>
            </a:r>
            <a:r>
              <a:rPr lang="en-ZA" sz="2800" dirty="0"/>
              <a:t> is </a:t>
            </a:r>
            <a:r>
              <a:rPr lang="en-ZA" sz="2800" dirty="0" err="1"/>
              <a:t>geen</a:t>
            </a:r>
            <a:r>
              <a:rPr lang="en-ZA" sz="2800" dirty="0"/>
              <a:t> </a:t>
            </a:r>
            <a:r>
              <a:rPr lang="en-ZA" sz="2800" dirty="0" err="1"/>
              <a:t>verandering</a:t>
            </a:r>
            <a:r>
              <a:rPr lang="en-ZA" sz="2800" dirty="0"/>
              <a:t> in </a:t>
            </a:r>
            <a:r>
              <a:rPr lang="en-ZA" sz="2800" dirty="0" err="1"/>
              <a:t>woordorde</a:t>
            </a:r>
            <a:r>
              <a:rPr lang="en-ZA" sz="2800" dirty="0"/>
              <a:t> </a:t>
            </a:r>
            <a:r>
              <a:rPr lang="en-ZA" sz="2800" dirty="0" err="1"/>
              <a:t>nie</a:t>
            </a:r>
            <a:r>
              <a:rPr lang="en-ZA" sz="2800" dirty="0"/>
              <a:t>.</a:t>
            </a:r>
          </a:p>
          <a:p>
            <a:r>
              <a:rPr lang="en-ZA" sz="2800" dirty="0"/>
              <a:t>Sin 1  </a:t>
            </a:r>
            <a:r>
              <a:rPr lang="en-ZA" sz="2800" dirty="0" err="1"/>
              <a:t>voegwoord</a:t>
            </a:r>
            <a:r>
              <a:rPr lang="en-ZA" sz="2800" dirty="0"/>
              <a:t>   Sin 2</a:t>
            </a:r>
            <a:br>
              <a:rPr lang="en-ZA" sz="2800" dirty="0"/>
            </a:br>
            <a:endParaRPr lang="en-ZA" sz="2800" dirty="0"/>
          </a:p>
          <a:p>
            <a:r>
              <a:rPr lang="en-ZA" sz="2800" dirty="0" err="1"/>
              <a:t>Watter</a:t>
            </a:r>
            <a:r>
              <a:rPr lang="en-ZA" sz="2800" dirty="0"/>
              <a:t> </a:t>
            </a:r>
            <a:r>
              <a:rPr lang="en-ZA" sz="2800" dirty="0" err="1"/>
              <a:t>voegwoorde</a:t>
            </a:r>
            <a:r>
              <a:rPr lang="en-ZA" sz="2800" dirty="0"/>
              <a:t> </a:t>
            </a:r>
            <a:r>
              <a:rPr lang="en-ZA" sz="2800" dirty="0" err="1"/>
              <a:t>val</a:t>
            </a:r>
            <a:r>
              <a:rPr lang="en-ZA" sz="2800" dirty="0"/>
              <a:t> in </a:t>
            </a:r>
            <a:r>
              <a:rPr lang="en-ZA" sz="2800" dirty="0" err="1"/>
              <a:t>hierdie</a:t>
            </a:r>
            <a:r>
              <a:rPr lang="en-ZA" sz="2800" dirty="0"/>
              <a:t> </a:t>
            </a:r>
            <a:r>
              <a:rPr lang="en-ZA" sz="2800" dirty="0" err="1"/>
              <a:t>groep</a:t>
            </a:r>
            <a:r>
              <a:rPr lang="en-ZA" sz="2800" dirty="0"/>
              <a:t>?</a:t>
            </a:r>
          </a:p>
          <a:p>
            <a:pPr lvl="1"/>
            <a:r>
              <a:rPr lang="en-ZA" sz="2400" dirty="0"/>
              <a:t>, </a:t>
            </a:r>
            <a:r>
              <a:rPr lang="en-ZA" sz="2400" dirty="0" err="1"/>
              <a:t>maar</a:t>
            </a:r>
            <a:endParaRPr lang="en-ZA" sz="2400" dirty="0"/>
          </a:p>
          <a:p>
            <a:pPr lvl="1"/>
            <a:r>
              <a:rPr lang="en-ZA" sz="2400" dirty="0"/>
              <a:t>en</a:t>
            </a:r>
          </a:p>
          <a:p>
            <a:pPr lvl="1"/>
            <a:r>
              <a:rPr lang="en-ZA" sz="2400" dirty="0"/>
              <a:t>of</a:t>
            </a:r>
          </a:p>
          <a:p>
            <a:pPr lvl="1"/>
            <a:r>
              <a:rPr lang="en-ZA" sz="2400" dirty="0"/>
              <a:t>, want</a:t>
            </a:r>
          </a:p>
          <a:p>
            <a:pPr lvl="1"/>
            <a:r>
              <a:rPr lang="en-ZA" sz="2400" dirty="0"/>
              <a:t>, dog</a:t>
            </a:r>
          </a:p>
          <a:p>
            <a:pPr lvl="1"/>
            <a:r>
              <a:rPr lang="en-ZA" sz="2400" dirty="0" err="1"/>
              <a:t>óf</a:t>
            </a:r>
            <a:r>
              <a:rPr lang="en-ZA" sz="2400" dirty="0"/>
              <a:t>… </a:t>
            </a:r>
            <a:r>
              <a:rPr lang="en-ZA" sz="2400" dirty="0" err="1"/>
              <a:t>óf</a:t>
            </a:r>
            <a:endParaRPr lang="en-ZA" sz="2400" dirty="0"/>
          </a:p>
          <a:p>
            <a:pPr lvl="1"/>
            <a:r>
              <a:rPr lang="en-ZA" sz="2400" dirty="0" err="1"/>
              <a:t>nóg</a:t>
            </a:r>
            <a:r>
              <a:rPr lang="en-ZA" sz="2400" dirty="0"/>
              <a:t>… </a:t>
            </a:r>
            <a:r>
              <a:rPr lang="en-ZA" sz="2400" dirty="0" err="1"/>
              <a:t>nóg</a:t>
            </a:r>
            <a:endParaRPr lang="en-ZA" sz="2400" dirty="0"/>
          </a:p>
          <a:p>
            <a:pPr lvl="1"/>
            <a:r>
              <a:rPr lang="en-ZA" sz="2400" dirty="0" err="1"/>
              <a:t>Sowel</a:t>
            </a:r>
            <a:r>
              <a:rPr lang="en-ZA" sz="2400" dirty="0"/>
              <a:t>…as</a:t>
            </a:r>
          </a:p>
        </p:txBody>
      </p:sp>
      <p:sp>
        <p:nvSpPr>
          <p:cNvPr id="7" name="Oval 6"/>
          <p:cNvSpPr/>
          <p:nvPr/>
        </p:nvSpPr>
        <p:spPr>
          <a:xfrm>
            <a:off x="1214414" y="3000372"/>
            <a:ext cx="357190" cy="571504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Oval 7"/>
          <p:cNvSpPr/>
          <p:nvPr/>
        </p:nvSpPr>
        <p:spPr>
          <a:xfrm>
            <a:off x="1214414" y="4071942"/>
            <a:ext cx="357190" cy="571504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" name="Oval 8"/>
          <p:cNvSpPr/>
          <p:nvPr/>
        </p:nvSpPr>
        <p:spPr>
          <a:xfrm>
            <a:off x="1214414" y="4643446"/>
            <a:ext cx="357190" cy="571504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ZA" dirty="0" err="1"/>
              <a:t>Groep</a:t>
            </a:r>
            <a:r>
              <a:rPr lang="en-ZA" dirty="0"/>
              <a:t> 1 </a:t>
            </a:r>
            <a:r>
              <a:rPr lang="en-ZA" dirty="0" err="1"/>
              <a:t>Voegwoorde</a:t>
            </a:r>
            <a:endParaRPr lang="en-ZA" dirty="0"/>
          </a:p>
        </p:txBody>
      </p:sp>
      <p:sp>
        <p:nvSpPr>
          <p:cNvPr id="6" name="Rectangle 5"/>
          <p:cNvSpPr/>
          <p:nvPr/>
        </p:nvSpPr>
        <p:spPr>
          <a:xfrm>
            <a:off x="4429124" y="3500438"/>
            <a:ext cx="4363823" cy="21236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MEOW + DOG</a:t>
            </a:r>
            <a:endParaRPr lang="en-US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A  N  F  A</a:t>
            </a:r>
          </a:p>
          <a:p>
            <a:r>
              <a:rPr lang="en-US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A          N</a:t>
            </a:r>
          </a:p>
          <a:p>
            <a:r>
              <a:rPr lang="en-US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R          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3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3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7" grpId="0" animBg="1"/>
      <p:bldP spid="8" grpId="0" animBg="1"/>
      <p:bldP spid="9" grpId="0" animBg="1"/>
      <p:bldP spid="6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071802" y="1285860"/>
            <a:ext cx="3143272" cy="7143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1393009" y="2393149"/>
            <a:ext cx="2286016" cy="15001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5500694" y="2500306"/>
            <a:ext cx="2286016" cy="12858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2214546" y="2786058"/>
            <a:ext cx="857256" cy="64294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Oval 4"/>
          <p:cNvSpPr/>
          <p:nvPr/>
        </p:nvSpPr>
        <p:spPr>
          <a:xfrm>
            <a:off x="6143636" y="2714620"/>
            <a:ext cx="857256" cy="64294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578555"/>
          </a:xfrm>
        </p:spPr>
        <p:txBody>
          <a:bodyPr/>
          <a:lstStyle/>
          <a:p>
            <a:pPr algn="ctr">
              <a:buNone/>
            </a:pPr>
            <a:r>
              <a:rPr lang="af-ZA" dirty="0"/>
              <a:t>Veelvoudige sin</a:t>
            </a:r>
          </a:p>
          <a:p>
            <a:pPr algn="ctr">
              <a:buNone/>
            </a:pPr>
            <a:endParaRPr lang="af-ZA" dirty="0"/>
          </a:p>
          <a:p>
            <a:pPr algn="ctr">
              <a:buNone/>
            </a:pPr>
            <a:endParaRPr lang="af-ZA" dirty="0"/>
          </a:p>
          <a:p>
            <a:pPr algn="ctr">
              <a:buNone/>
            </a:pPr>
            <a:r>
              <a:rPr lang="af-ZA" dirty="0"/>
              <a:t>Sin   +  voegwoord  +   Sin</a:t>
            </a:r>
          </a:p>
          <a:p>
            <a:pPr algn="ctr">
              <a:buNone/>
            </a:pPr>
            <a:endParaRPr lang="af-ZA" dirty="0"/>
          </a:p>
          <a:p>
            <a:pPr algn="ctr">
              <a:buNone/>
            </a:pPr>
            <a:endParaRPr lang="af-ZA" dirty="0"/>
          </a:p>
          <a:p>
            <a:pPr algn="ctr">
              <a:buNone/>
            </a:pPr>
            <a:r>
              <a:rPr lang="af-ZA" dirty="0"/>
              <a:t>Susan eet               en              drink koffie</a:t>
            </a:r>
          </a:p>
          <a:p>
            <a:pPr algn="ctr">
              <a:buNone/>
            </a:pPr>
            <a:endParaRPr lang="af-ZA" dirty="0"/>
          </a:p>
          <a:p>
            <a:pPr algn="ctr">
              <a:buNone/>
            </a:pPr>
            <a:r>
              <a:rPr lang="af-ZA" dirty="0"/>
              <a:t>Susan eet.  Susan drink koffie.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4036215" y="3821909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4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2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1285860"/>
            <a:ext cx="8643998" cy="5286412"/>
          </a:xfrm>
        </p:spPr>
        <p:txBody>
          <a:bodyPr>
            <a:noAutofit/>
          </a:bodyPr>
          <a:lstStyle/>
          <a:p>
            <a:r>
              <a:rPr lang="en-ZA" sz="2800" dirty="0" err="1"/>
              <a:t>Woordorde</a:t>
            </a:r>
            <a:r>
              <a:rPr lang="en-ZA" sz="2800" dirty="0"/>
              <a:t> in </a:t>
            </a:r>
            <a:r>
              <a:rPr lang="en-ZA" sz="2800" dirty="0" err="1"/>
              <a:t>tweede</a:t>
            </a:r>
            <a:r>
              <a:rPr lang="en-ZA" sz="2800" dirty="0"/>
              <a:t> sin </a:t>
            </a:r>
            <a:r>
              <a:rPr lang="en-ZA" sz="2800" dirty="0" err="1"/>
              <a:t>verander</a:t>
            </a:r>
            <a:r>
              <a:rPr lang="en-ZA" sz="2800" dirty="0"/>
              <a:t>.</a:t>
            </a:r>
          </a:p>
          <a:p>
            <a:r>
              <a:rPr lang="en-ZA" sz="2800" dirty="0" err="1"/>
              <a:t>Werkwoord</a:t>
            </a:r>
            <a:r>
              <a:rPr lang="en-ZA" sz="2800" dirty="0"/>
              <a:t> 1 in sin 2 </a:t>
            </a:r>
            <a:r>
              <a:rPr lang="en-ZA" sz="2800" dirty="0" err="1"/>
              <a:t>volg</a:t>
            </a:r>
            <a:r>
              <a:rPr lang="en-ZA" sz="2800" dirty="0"/>
              <a:t> </a:t>
            </a:r>
            <a:r>
              <a:rPr lang="en-ZA" sz="2800" dirty="0" err="1"/>
              <a:t>direk</a:t>
            </a:r>
            <a:r>
              <a:rPr lang="en-ZA" sz="2800" dirty="0"/>
              <a:t> </a:t>
            </a:r>
            <a:r>
              <a:rPr lang="en-ZA" sz="2800" dirty="0" err="1"/>
              <a:t>na</a:t>
            </a:r>
            <a:r>
              <a:rPr lang="en-ZA" sz="2800" dirty="0"/>
              <a:t> die </a:t>
            </a:r>
            <a:r>
              <a:rPr lang="en-ZA" sz="2800" dirty="0" err="1"/>
              <a:t>voegwoord</a:t>
            </a:r>
            <a:r>
              <a:rPr lang="en-ZA" sz="2800" dirty="0"/>
              <a:t>.</a:t>
            </a:r>
            <a:br>
              <a:rPr lang="en-ZA" sz="2800" dirty="0"/>
            </a:br>
            <a:endParaRPr lang="en-ZA" sz="2800" dirty="0"/>
          </a:p>
          <a:p>
            <a:r>
              <a:rPr lang="en-ZA" sz="2800" dirty="0" err="1"/>
              <a:t>Watter</a:t>
            </a:r>
            <a:r>
              <a:rPr lang="en-ZA" sz="2800" dirty="0"/>
              <a:t> </a:t>
            </a:r>
            <a:r>
              <a:rPr lang="en-ZA" sz="2800" dirty="0" err="1"/>
              <a:t>voegwoorde</a:t>
            </a:r>
            <a:r>
              <a:rPr lang="en-ZA" sz="2800" dirty="0"/>
              <a:t> </a:t>
            </a:r>
            <a:r>
              <a:rPr lang="en-ZA" sz="2800" dirty="0" err="1"/>
              <a:t>val</a:t>
            </a:r>
            <a:r>
              <a:rPr lang="en-ZA" sz="2800" dirty="0"/>
              <a:t> in </a:t>
            </a:r>
            <a:r>
              <a:rPr lang="en-ZA" sz="2800" dirty="0" err="1"/>
              <a:t>hierdie</a:t>
            </a:r>
            <a:r>
              <a:rPr lang="en-ZA" sz="2800" dirty="0"/>
              <a:t> </a:t>
            </a:r>
            <a:r>
              <a:rPr lang="en-ZA" sz="2800" dirty="0" err="1"/>
              <a:t>groep</a:t>
            </a:r>
            <a:r>
              <a:rPr lang="en-ZA" sz="2800" dirty="0"/>
              <a:t>?</a:t>
            </a:r>
            <a:br>
              <a:rPr lang="en-ZA" sz="2800" dirty="0"/>
            </a:br>
            <a:endParaRPr lang="en-ZA" sz="2400" dirty="0"/>
          </a:p>
          <a:p>
            <a:pPr lvl="1"/>
            <a:r>
              <a:rPr lang="en-ZA" sz="2400" dirty="0" err="1"/>
              <a:t>dan</a:t>
            </a:r>
            <a:r>
              <a:rPr lang="en-ZA" sz="2400" dirty="0"/>
              <a:t>; </a:t>
            </a:r>
            <a:r>
              <a:rPr lang="en-ZA" sz="2400" dirty="0" err="1"/>
              <a:t>daarna</a:t>
            </a:r>
            <a:r>
              <a:rPr lang="en-ZA" sz="2400" dirty="0"/>
              <a:t>; </a:t>
            </a:r>
            <a:r>
              <a:rPr lang="en-ZA" sz="2400" dirty="0" err="1"/>
              <a:t>dus</a:t>
            </a:r>
            <a:r>
              <a:rPr lang="en-ZA" sz="2400" dirty="0"/>
              <a:t>; </a:t>
            </a:r>
            <a:r>
              <a:rPr lang="en-ZA" sz="2400" dirty="0" err="1"/>
              <a:t>daarom</a:t>
            </a:r>
            <a:r>
              <a:rPr lang="en-ZA" sz="2400" dirty="0"/>
              <a:t>; </a:t>
            </a:r>
            <a:r>
              <a:rPr lang="en-ZA" sz="2400" dirty="0" err="1"/>
              <a:t>derhalwe</a:t>
            </a:r>
            <a:r>
              <a:rPr lang="en-ZA" sz="2400" dirty="0"/>
              <a:t>; </a:t>
            </a:r>
            <a:r>
              <a:rPr lang="en-ZA" sz="2400" dirty="0" err="1"/>
              <a:t>nogtans</a:t>
            </a:r>
            <a:r>
              <a:rPr lang="en-ZA" sz="2400" dirty="0"/>
              <a:t>; </a:t>
            </a:r>
            <a:r>
              <a:rPr lang="en-ZA" sz="2400" dirty="0" err="1"/>
              <a:t>nietemin</a:t>
            </a:r>
            <a:r>
              <a:rPr lang="en-ZA" sz="2400" dirty="0"/>
              <a:t>; </a:t>
            </a:r>
            <a:r>
              <a:rPr lang="en-ZA" sz="2400" dirty="0" err="1"/>
              <a:t>anders</a:t>
            </a:r>
            <a:r>
              <a:rPr lang="en-ZA" sz="2400" dirty="0"/>
              <a:t>; </a:t>
            </a:r>
            <a:r>
              <a:rPr lang="en-ZA" sz="2400" dirty="0" err="1"/>
              <a:t>gevolglik</a:t>
            </a:r>
            <a:r>
              <a:rPr lang="en-ZA" sz="2400" dirty="0"/>
              <a:t>; al; toe; tog; </a:t>
            </a:r>
            <a:r>
              <a:rPr lang="en-ZA" sz="2400" dirty="0" err="1"/>
              <a:t>buitendien</a:t>
            </a:r>
            <a:r>
              <a:rPr lang="en-ZA" sz="2400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ZA" dirty="0" err="1"/>
              <a:t>Groep</a:t>
            </a:r>
            <a:r>
              <a:rPr lang="en-ZA" dirty="0"/>
              <a:t> 2 </a:t>
            </a:r>
            <a:r>
              <a:rPr lang="en-ZA" dirty="0" err="1"/>
              <a:t>Voegwoorde</a:t>
            </a:r>
            <a:endParaRPr lang="en-ZA" dirty="0"/>
          </a:p>
        </p:txBody>
      </p:sp>
      <p:sp>
        <p:nvSpPr>
          <p:cNvPr id="6" name="Rectangle 5"/>
          <p:cNvSpPr/>
          <p:nvPr/>
        </p:nvSpPr>
        <p:spPr>
          <a:xfrm>
            <a:off x="4214810" y="4857760"/>
            <a:ext cx="4657045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Alle</a:t>
            </a:r>
            <a:r>
              <a:rPr lang="en-U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voegwoorde</a:t>
            </a:r>
            <a:r>
              <a:rPr lang="en-U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wat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begin met “d” </a:t>
            </a:r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behalwe</a:t>
            </a:r>
            <a:endParaRPr lang="en-US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</a:t>
            </a:r>
            <a:r>
              <a:rPr lang="en-U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og en </a:t>
            </a:r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dat</a:t>
            </a:r>
            <a:r>
              <a:rPr lang="en-U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1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5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3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6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lowchart: Preparation 15"/>
          <p:cNvSpPr/>
          <p:nvPr/>
        </p:nvSpPr>
        <p:spPr>
          <a:xfrm>
            <a:off x="3786182" y="3857628"/>
            <a:ext cx="3071834" cy="1143008"/>
          </a:xfrm>
          <a:prstGeom prst="flowChartPreparation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3" name="Rounded Rectangle 12"/>
          <p:cNvSpPr/>
          <p:nvPr/>
        </p:nvSpPr>
        <p:spPr>
          <a:xfrm>
            <a:off x="5857884" y="4143380"/>
            <a:ext cx="500066" cy="57150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Rounded Rectangle 10"/>
          <p:cNvSpPr/>
          <p:nvPr/>
        </p:nvSpPr>
        <p:spPr>
          <a:xfrm>
            <a:off x="3714744" y="5500702"/>
            <a:ext cx="500066" cy="57150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Rectangle 11"/>
          <p:cNvSpPr/>
          <p:nvPr/>
        </p:nvSpPr>
        <p:spPr>
          <a:xfrm>
            <a:off x="3071802" y="1285860"/>
            <a:ext cx="3143272" cy="7143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1393009" y="2393149"/>
            <a:ext cx="2286016" cy="15001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5500694" y="2500306"/>
            <a:ext cx="2286016" cy="12858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2214546" y="2786058"/>
            <a:ext cx="857256" cy="64294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Oval 4"/>
          <p:cNvSpPr/>
          <p:nvPr/>
        </p:nvSpPr>
        <p:spPr>
          <a:xfrm>
            <a:off x="6143636" y="2714620"/>
            <a:ext cx="857256" cy="64294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2844" y="1428736"/>
            <a:ext cx="8786874" cy="5143536"/>
          </a:xfrm>
        </p:spPr>
        <p:txBody>
          <a:bodyPr/>
          <a:lstStyle/>
          <a:p>
            <a:pPr algn="ctr">
              <a:buNone/>
            </a:pPr>
            <a:r>
              <a:rPr lang="af-ZA" dirty="0"/>
              <a:t>Veelvoudige sin</a:t>
            </a:r>
          </a:p>
          <a:p>
            <a:pPr algn="ctr">
              <a:buNone/>
            </a:pPr>
            <a:endParaRPr lang="af-ZA" dirty="0"/>
          </a:p>
          <a:p>
            <a:pPr algn="ctr">
              <a:buNone/>
            </a:pPr>
            <a:endParaRPr lang="af-ZA" dirty="0"/>
          </a:p>
          <a:p>
            <a:pPr algn="ctr">
              <a:buNone/>
            </a:pPr>
            <a:r>
              <a:rPr lang="af-ZA" dirty="0"/>
              <a:t>Sin   +  voegwoord  +   Sin</a:t>
            </a:r>
          </a:p>
          <a:p>
            <a:pPr algn="ctr">
              <a:buNone/>
            </a:pPr>
            <a:endParaRPr lang="af-ZA" dirty="0"/>
          </a:p>
          <a:p>
            <a:pPr algn="ctr">
              <a:buNone/>
            </a:pPr>
            <a:endParaRPr lang="af-ZA" dirty="0"/>
          </a:p>
          <a:p>
            <a:pPr>
              <a:buNone/>
            </a:pPr>
            <a:r>
              <a:rPr lang="af-ZA" dirty="0"/>
              <a:t>      Susan het geëet     ;daarom    is sy nie meer</a:t>
            </a:r>
            <a:br>
              <a:rPr lang="af-ZA" dirty="0"/>
            </a:br>
            <a:r>
              <a:rPr lang="af-ZA" dirty="0"/>
              <a:t>                                              honger nie.</a:t>
            </a:r>
          </a:p>
          <a:p>
            <a:pPr algn="ctr">
              <a:buNone/>
            </a:pPr>
            <a:endParaRPr lang="af-ZA" dirty="0"/>
          </a:p>
          <a:p>
            <a:pPr algn="ctr">
              <a:buNone/>
            </a:pPr>
            <a:r>
              <a:rPr lang="af-ZA" dirty="0"/>
              <a:t>Susan het geëet. Sy is nie meer honger nie.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4108447" y="3750471"/>
            <a:ext cx="927900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143372" y="4714884"/>
            <a:ext cx="1714512" cy="78581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6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2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1142984"/>
            <a:ext cx="8643998" cy="5143536"/>
          </a:xfrm>
        </p:spPr>
        <p:txBody>
          <a:bodyPr>
            <a:noAutofit/>
          </a:bodyPr>
          <a:lstStyle/>
          <a:p>
            <a:r>
              <a:rPr lang="en-ZA" sz="2800" dirty="0" err="1"/>
              <a:t>Woordorde</a:t>
            </a:r>
            <a:r>
              <a:rPr lang="en-ZA" sz="2800" dirty="0"/>
              <a:t> in </a:t>
            </a:r>
            <a:r>
              <a:rPr lang="en-ZA" sz="2800" dirty="0" err="1"/>
              <a:t>tweede</a:t>
            </a:r>
            <a:r>
              <a:rPr lang="en-ZA" sz="2800" dirty="0"/>
              <a:t> sin </a:t>
            </a:r>
            <a:r>
              <a:rPr lang="en-ZA" sz="2800" dirty="0" err="1"/>
              <a:t>verander</a:t>
            </a:r>
            <a:r>
              <a:rPr lang="en-ZA" sz="2800" dirty="0"/>
              <a:t>.</a:t>
            </a:r>
          </a:p>
          <a:p>
            <a:r>
              <a:rPr lang="en-ZA" sz="2800" dirty="0" err="1"/>
              <a:t>Werkwoord</a:t>
            </a:r>
            <a:r>
              <a:rPr lang="en-ZA" sz="2800" dirty="0"/>
              <a:t> 1 in sin 2 </a:t>
            </a:r>
            <a:r>
              <a:rPr lang="en-ZA" sz="2800" dirty="0" err="1"/>
              <a:t>gaan</a:t>
            </a:r>
            <a:r>
              <a:rPr lang="en-ZA" sz="2800" dirty="0"/>
              <a:t> </a:t>
            </a:r>
            <a:r>
              <a:rPr lang="en-ZA" sz="2800" dirty="0" err="1"/>
              <a:t>na</a:t>
            </a:r>
            <a:r>
              <a:rPr lang="en-ZA" sz="2800" dirty="0"/>
              <a:t> die </a:t>
            </a:r>
            <a:r>
              <a:rPr lang="en-ZA" sz="2800" dirty="0" err="1"/>
              <a:t>einde</a:t>
            </a:r>
            <a:r>
              <a:rPr lang="en-ZA" sz="2800" dirty="0"/>
              <a:t> van die sin.</a:t>
            </a:r>
            <a:br>
              <a:rPr lang="en-ZA" sz="2800" dirty="0"/>
            </a:br>
            <a:endParaRPr lang="en-ZA" sz="2800" dirty="0"/>
          </a:p>
          <a:p>
            <a:r>
              <a:rPr lang="en-ZA" sz="2800" dirty="0" err="1"/>
              <a:t>Watter</a:t>
            </a:r>
            <a:r>
              <a:rPr lang="en-ZA" sz="2800" dirty="0"/>
              <a:t> </a:t>
            </a:r>
            <a:r>
              <a:rPr lang="en-ZA" sz="2800" dirty="0" err="1"/>
              <a:t>voegwoorde</a:t>
            </a:r>
            <a:r>
              <a:rPr lang="en-ZA" sz="2800" dirty="0"/>
              <a:t> </a:t>
            </a:r>
            <a:r>
              <a:rPr lang="en-ZA" sz="2800" dirty="0" err="1"/>
              <a:t>val</a:t>
            </a:r>
            <a:r>
              <a:rPr lang="en-ZA" sz="2800" dirty="0"/>
              <a:t> in </a:t>
            </a:r>
            <a:r>
              <a:rPr lang="en-ZA" sz="2800" dirty="0" err="1"/>
              <a:t>hierdie</a:t>
            </a:r>
            <a:r>
              <a:rPr lang="en-ZA" sz="2800" dirty="0"/>
              <a:t> </a:t>
            </a:r>
            <a:r>
              <a:rPr lang="en-ZA" sz="2800" dirty="0" err="1"/>
              <a:t>groep</a:t>
            </a:r>
            <a:r>
              <a:rPr lang="en-ZA" sz="2800" dirty="0"/>
              <a:t>?</a:t>
            </a:r>
          </a:p>
          <a:p>
            <a:pPr lvl="1"/>
            <a:r>
              <a:rPr lang="en-ZA" sz="2000" dirty="0" err="1"/>
              <a:t>Dat</a:t>
            </a:r>
            <a:r>
              <a:rPr lang="en-ZA" sz="2000" dirty="0"/>
              <a:t>; </a:t>
            </a:r>
            <a:r>
              <a:rPr lang="en-ZA" sz="2000" dirty="0" err="1"/>
              <a:t>omdat</a:t>
            </a:r>
            <a:r>
              <a:rPr lang="en-ZA" sz="2000" dirty="0"/>
              <a:t>; </a:t>
            </a:r>
            <a:r>
              <a:rPr lang="en-ZA" sz="2000" dirty="0" err="1"/>
              <a:t>totdat</a:t>
            </a:r>
            <a:r>
              <a:rPr lang="en-ZA" sz="2000" dirty="0"/>
              <a:t>; </a:t>
            </a:r>
            <a:r>
              <a:rPr lang="en-ZA" sz="2000" dirty="0" err="1"/>
              <a:t>voordat</a:t>
            </a:r>
            <a:r>
              <a:rPr lang="en-ZA" sz="2000" dirty="0"/>
              <a:t>; </a:t>
            </a:r>
            <a:r>
              <a:rPr lang="en-ZA" sz="2000" dirty="0" err="1"/>
              <a:t>nadat</a:t>
            </a:r>
            <a:r>
              <a:rPr lang="en-ZA" sz="2000" dirty="0"/>
              <a:t>; </a:t>
            </a:r>
            <a:r>
              <a:rPr lang="en-ZA" sz="2000" dirty="0" err="1"/>
              <a:t>sodat</a:t>
            </a:r>
            <a:r>
              <a:rPr lang="en-ZA" sz="2000" dirty="0"/>
              <a:t>.</a:t>
            </a:r>
            <a:br>
              <a:rPr lang="en-ZA" sz="2000" dirty="0"/>
            </a:br>
            <a:endParaRPr lang="en-ZA" sz="2000" dirty="0"/>
          </a:p>
          <a:p>
            <a:pPr lvl="1"/>
            <a:r>
              <a:rPr lang="en-ZA" sz="2000" dirty="0" err="1"/>
              <a:t>Wanneer</a:t>
            </a:r>
            <a:r>
              <a:rPr lang="en-ZA" sz="2000" dirty="0"/>
              <a:t>; </a:t>
            </a:r>
            <a:r>
              <a:rPr lang="en-ZA" sz="2000" dirty="0" err="1"/>
              <a:t>hoeveel</a:t>
            </a:r>
            <a:r>
              <a:rPr lang="en-ZA" sz="2000" dirty="0"/>
              <a:t>, </a:t>
            </a:r>
            <a:r>
              <a:rPr lang="en-ZA" sz="2000" dirty="0" err="1"/>
              <a:t>waar</a:t>
            </a:r>
            <a:r>
              <a:rPr lang="en-ZA" sz="2000" dirty="0"/>
              <a:t>; </a:t>
            </a:r>
            <a:r>
              <a:rPr lang="en-ZA" sz="2000" dirty="0" err="1"/>
              <a:t>waarom</a:t>
            </a:r>
            <a:r>
              <a:rPr lang="en-ZA" sz="2000" dirty="0"/>
              <a:t>; </a:t>
            </a:r>
            <a:r>
              <a:rPr lang="en-ZA" sz="2000" dirty="0" err="1"/>
              <a:t>omdat</a:t>
            </a:r>
            <a:r>
              <a:rPr lang="en-ZA" sz="2000" dirty="0"/>
              <a:t>.</a:t>
            </a:r>
            <a:br>
              <a:rPr lang="en-ZA" sz="2000" dirty="0"/>
            </a:br>
            <a:endParaRPr lang="en-ZA" sz="2000" dirty="0"/>
          </a:p>
          <a:p>
            <a:pPr lvl="1"/>
            <a:r>
              <a:rPr lang="en-ZA" sz="2000" dirty="0" err="1"/>
              <a:t>Wie</a:t>
            </a:r>
            <a:r>
              <a:rPr lang="en-ZA" sz="2000" dirty="0"/>
              <a:t>; </a:t>
            </a:r>
            <a:r>
              <a:rPr lang="en-ZA" sz="2000" dirty="0" err="1"/>
              <a:t>terwyl</a:t>
            </a:r>
            <a:r>
              <a:rPr lang="en-ZA" sz="2000" dirty="0"/>
              <a:t>; </a:t>
            </a:r>
            <a:r>
              <a:rPr lang="en-ZA" sz="2000" dirty="0" err="1"/>
              <a:t>alhoewel</a:t>
            </a:r>
            <a:r>
              <a:rPr lang="en-ZA" sz="2000" dirty="0"/>
              <a:t>; toe; </a:t>
            </a:r>
            <a:r>
              <a:rPr lang="en-ZA" sz="2000" dirty="0" err="1"/>
              <a:t>sodra</a:t>
            </a:r>
            <a:r>
              <a:rPr lang="en-ZA" sz="2000" dirty="0"/>
              <a:t>; </a:t>
            </a:r>
            <a:r>
              <a:rPr lang="en-ZA" sz="2000" dirty="0" err="1"/>
              <a:t>sedert</a:t>
            </a:r>
            <a:r>
              <a:rPr lang="en-ZA" sz="2000" dirty="0"/>
              <a:t>; </a:t>
            </a:r>
            <a:r>
              <a:rPr lang="en-ZA" sz="2000" dirty="0" err="1"/>
              <a:t>aangesien</a:t>
            </a:r>
            <a:r>
              <a:rPr lang="en-ZA" sz="2000" dirty="0"/>
              <a:t>; as; </a:t>
            </a:r>
            <a:r>
              <a:rPr lang="en-ZA" sz="2000" dirty="0" err="1"/>
              <a:t>mits</a:t>
            </a:r>
            <a:r>
              <a:rPr lang="en-ZA" sz="2000" dirty="0"/>
              <a:t>; </a:t>
            </a:r>
            <a:r>
              <a:rPr lang="en-ZA" sz="2000" dirty="0" err="1"/>
              <a:t>tensy</a:t>
            </a:r>
            <a:r>
              <a:rPr lang="en-ZA" sz="2000" dirty="0"/>
              <a:t> </a:t>
            </a:r>
            <a:r>
              <a:rPr lang="en-ZA" sz="2000" dirty="0" err="1"/>
              <a:t>indien</a:t>
            </a:r>
            <a:r>
              <a:rPr lang="en-ZA" sz="2000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796908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ZA" dirty="0" err="1"/>
              <a:t>Groep</a:t>
            </a:r>
            <a:r>
              <a:rPr lang="en-ZA" dirty="0"/>
              <a:t> 3 </a:t>
            </a:r>
            <a:r>
              <a:rPr lang="en-ZA" dirty="0" err="1"/>
              <a:t>Voegwoorde</a:t>
            </a:r>
            <a:endParaRPr lang="en-ZA" dirty="0"/>
          </a:p>
        </p:txBody>
      </p:sp>
      <p:sp>
        <p:nvSpPr>
          <p:cNvPr id="6" name="Rectangle 5"/>
          <p:cNvSpPr/>
          <p:nvPr/>
        </p:nvSpPr>
        <p:spPr>
          <a:xfrm>
            <a:off x="4071934" y="5072074"/>
            <a:ext cx="4918334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Alle</a:t>
            </a:r>
            <a:r>
              <a:rPr lang="en-U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voegwoorde</a:t>
            </a:r>
            <a:r>
              <a:rPr lang="en-U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wat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eindig</a:t>
            </a: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met “</a:t>
            </a:r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dat</a:t>
            </a: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”, “</a:t>
            </a:r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wat</a:t>
            </a:r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” </a:t>
            </a:r>
          </a:p>
          <a:p>
            <a:pPr algn="ctr"/>
            <a:r>
              <a:rPr lang="en-US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</a:t>
            </a:r>
            <a:r>
              <a:rPr lang="en-U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 </a:t>
            </a:r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alle</a:t>
            </a:r>
            <a:r>
              <a:rPr lang="en-US" sz="32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Vraagwoorde</a:t>
            </a:r>
            <a:endParaRPr lang="en-US" sz="1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86314" y="3357562"/>
            <a:ext cx="357190" cy="500066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Rectangle 6"/>
          <p:cNvSpPr/>
          <p:nvPr/>
        </p:nvSpPr>
        <p:spPr>
          <a:xfrm>
            <a:off x="3929058" y="3357562"/>
            <a:ext cx="357190" cy="500066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Rectangle 7"/>
          <p:cNvSpPr/>
          <p:nvPr/>
        </p:nvSpPr>
        <p:spPr>
          <a:xfrm>
            <a:off x="5572132" y="3357562"/>
            <a:ext cx="357190" cy="500066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" name="Rectangle 8"/>
          <p:cNvSpPr/>
          <p:nvPr/>
        </p:nvSpPr>
        <p:spPr>
          <a:xfrm>
            <a:off x="1857356" y="3357562"/>
            <a:ext cx="357190" cy="500066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Rectangle 9"/>
          <p:cNvSpPr/>
          <p:nvPr/>
        </p:nvSpPr>
        <p:spPr>
          <a:xfrm>
            <a:off x="928662" y="3357562"/>
            <a:ext cx="357190" cy="500066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Rectangle 10"/>
          <p:cNvSpPr/>
          <p:nvPr/>
        </p:nvSpPr>
        <p:spPr>
          <a:xfrm>
            <a:off x="2786050" y="3357562"/>
            <a:ext cx="357190" cy="500066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7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3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6" grpId="0" build="allAtOnce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4643438" y="5072074"/>
            <a:ext cx="571504" cy="5715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Rounded Rectangle 10"/>
          <p:cNvSpPr/>
          <p:nvPr/>
        </p:nvSpPr>
        <p:spPr>
          <a:xfrm>
            <a:off x="8072462" y="4071942"/>
            <a:ext cx="571504" cy="5715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Rectangle 11"/>
          <p:cNvSpPr/>
          <p:nvPr/>
        </p:nvSpPr>
        <p:spPr>
          <a:xfrm>
            <a:off x="3071802" y="1285860"/>
            <a:ext cx="3143272" cy="7143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1393009" y="2393149"/>
            <a:ext cx="2286016" cy="15001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5500694" y="2500306"/>
            <a:ext cx="2286016" cy="12858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2214546" y="2786058"/>
            <a:ext cx="857256" cy="64294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Oval 4"/>
          <p:cNvSpPr/>
          <p:nvPr/>
        </p:nvSpPr>
        <p:spPr>
          <a:xfrm>
            <a:off x="6143636" y="2714620"/>
            <a:ext cx="857256" cy="64294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2844" y="1428736"/>
            <a:ext cx="8786874" cy="4578555"/>
          </a:xfrm>
        </p:spPr>
        <p:txBody>
          <a:bodyPr/>
          <a:lstStyle/>
          <a:p>
            <a:pPr algn="ctr">
              <a:buNone/>
            </a:pPr>
            <a:r>
              <a:rPr lang="af-ZA" dirty="0"/>
              <a:t>Veelvoudige sin</a:t>
            </a:r>
          </a:p>
          <a:p>
            <a:pPr algn="ctr">
              <a:buNone/>
            </a:pPr>
            <a:endParaRPr lang="af-ZA" dirty="0"/>
          </a:p>
          <a:p>
            <a:pPr algn="ctr">
              <a:buNone/>
            </a:pPr>
            <a:endParaRPr lang="af-ZA" dirty="0"/>
          </a:p>
          <a:p>
            <a:pPr algn="ctr">
              <a:buNone/>
            </a:pPr>
            <a:r>
              <a:rPr lang="af-ZA" dirty="0"/>
              <a:t>Sin   +  voegwoord  +   Sin</a:t>
            </a:r>
          </a:p>
          <a:p>
            <a:pPr algn="ctr">
              <a:buNone/>
            </a:pPr>
            <a:endParaRPr lang="af-ZA" dirty="0"/>
          </a:p>
          <a:p>
            <a:pPr algn="ctr">
              <a:buNone/>
            </a:pPr>
            <a:endParaRPr lang="af-ZA" dirty="0"/>
          </a:p>
          <a:p>
            <a:pPr algn="ctr">
              <a:buNone/>
            </a:pPr>
            <a:r>
              <a:rPr lang="af-ZA" dirty="0"/>
              <a:t>      Susan eet           totdat           sy versadig is.</a:t>
            </a:r>
          </a:p>
          <a:p>
            <a:pPr algn="ctr">
              <a:buNone/>
            </a:pPr>
            <a:endParaRPr lang="af-ZA" dirty="0"/>
          </a:p>
          <a:p>
            <a:pPr algn="ctr">
              <a:buNone/>
            </a:pPr>
            <a:r>
              <a:rPr lang="af-ZA" dirty="0"/>
              <a:t>Susan eet.  Sy is versadig.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3822695" y="3749677"/>
            <a:ext cx="927900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5214942" y="4643446"/>
            <a:ext cx="2928958" cy="500066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6" name="Left Bracket 15"/>
          <p:cNvSpPr/>
          <p:nvPr/>
        </p:nvSpPr>
        <p:spPr>
          <a:xfrm rot="16200000" flipH="1">
            <a:off x="6250793" y="2178835"/>
            <a:ext cx="357190" cy="3857652"/>
          </a:xfrm>
          <a:prstGeom prst="leftBracket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8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2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578423"/>
          </a:xfrm>
        </p:spPr>
        <p:txBody>
          <a:bodyPr>
            <a:normAutofit lnSpcReduction="10000"/>
          </a:bodyPr>
          <a:lstStyle/>
          <a:p>
            <a:r>
              <a:rPr lang="en-ZA" dirty="0"/>
              <a:t>Jan </a:t>
            </a:r>
            <a:r>
              <a:rPr lang="en-ZA" dirty="0" err="1"/>
              <a:t>eet</a:t>
            </a:r>
            <a:r>
              <a:rPr lang="en-ZA" dirty="0"/>
              <a:t> </a:t>
            </a:r>
            <a:r>
              <a:rPr lang="en-ZA" dirty="0" err="1"/>
              <a:t>sy</a:t>
            </a:r>
            <a:r>
              <a:rPr lang="en-ZA" dirty="0"/>
              <a:t> </a:t>
            </a:r>
            <a:r>
              <a:rPr lang="en-ZA" dirty="0" err="1"/>
              <a:t>kos</a:t>
            </a:r>
            <a:r>
              <a:rPr lang="en-ZA" dirty="0"/>
              <a:t>.  </a:t>
            </a:r>
            <a:r>
              <a:rPr lang="en-ZA" dirty="0" err="1"/>
              <a:t>Hy</a:t>
            </a:r>
            <a:r>
              <a:rPr lang="en-ZA" dirty="0"/>
              <a:t> is </a:t>
            </a:r>
            <a:r>
              <a:rPr lang="en-ZA" dirty="0" err="1"/>
              <a:t>honger</a:t>
            </a:r>
            <a:r>
              <a:rPr lang="en-ZA" dirty="0"/>
              <a:t>.  (want)</a:t>
            </a:r>
            <a:br>
              <a:rPr lang="en-ZA" dirty="0"/>
            </a:br>
            <a:br>
              <a:rPr lang="en-ZA" dirty="0"/>
            </a:br>
            <a:endParaRPr lang="en-ZA" dirty="0"/>
          </a:p>
          <a:p>
            <a:r>
              <a:rPr lang="en-ZA" dirty="0"/>
              <a:t>Die </a:t>
            </a:r>
            <a:r>
              <a:rPr lang="en-ZA" dirty="0" err="1"/>
              <a:t>seun</a:t>
            </a:r>
            <a:r>
              <a:rPr lang="en-ZA" dirty="0"/>
              <a:t> </a:t>
            </a:r>
            <a:r>
              <a:rPr lang="en-ZA" dirty="0" err="1"/>
              <a:t>doen</a:t>
            </a:r>
            <a:r>
              <a:rPr lang="en-ZA" dirty="0"/>
              <a:t> </a:t>
            </a:r>
            <a:r>
              <a:rPr lang="en-ZA" dirty="0" err="1"/>
              <a:t>sy</a:t>
            </a:r>
            <a:r>
              <a:rPr lang="en-ZA" dirty="0"/>
              <a:t> </a:t>
            </a:r>
            <a:r>
              <a:rPr lang="en-ZA" dirty="0" err="1"/>
              <a:t>huiswerk</a:t>
            </a:r>
            <a:r>
              <a:rPr lang="en-ZA" dirty="0"/>
              <a:t>.  </a:t>
            </a:r>
            <a:r>
              <a:rPr lang="en-ZA" dirty="0" err="1"/>
              <a:t>Hy</a:t>
            </a:r>
            <a:r>
              <a:rPr lang="en-ZA" dirty="0"/>
              <a:t> </a:t>
            </a:r>
            <a:r>
              <a:rPr lang="en-ZA" dirty="0" err="1"/>
              <a:t>kry</a:t>
            </a:r>
            <a:r>
              <a:rPr lang="en-ZA" dirty="0"/>
              <a:t> </a:t>
            </a:r>
            <a:r>
              <a:rPr lang="en-ZA" dirty="0" err="1"/>
              <a:t>goeie</a:t>
            </a:r>
            <a:r>
              <a:rPr lang="en-ZA" dirty="0"/>
              <a:t> </a:t>
            </a:r>
            <a:r>
              <a:rPr lang="en-ZA" dirty="0" err="1"/>
              <a:t>punte</a:t>
            </a:r>
            <a:r>
              <a:rPr lang="en-ZA" dirty="0"/>
              <a:t>. (</a:t>
            </a:r>
            <a:r>
              <a:rPr lang="en-ZA" dirty="0" err="1"/>
              <a:t>daarom</a:t>
            </a:r>
            <a:r>
              <a:rPr lang="en-ZA" dirty="0"/>
              <a:t>)</a:t>
            </a:r>
            <a:br>
              <a:rPr lang="en-ZA" dirty="0"/>
            </a:br>
            <a:br>
              <a:rPr lang="en-ZA" dirty="0"/>
            </a:br>
            <a:endParaRPr lang="en-ZA" dirty="0"/>
          </a:p>
          <a:p>
            <a:r>
              <a:rPr lang="en-ZA" dirty="0" err="1"/>
              <a:t>Ons</a:t>
            </a:r>
            <a:r>
              <a:rPr lang="en-ZA" dirty="0"/>
              <a:t> is </a:t>
            </a:r>
            <a:r>
              <a:rPr lang="en-ZA" dirty="0" err="1"/>
              <a:t>baie</a:t>
            </a:r>
            <a:r>
              <a:rPr lang="en-ZA" dirty="0"/>
              <a:t> </a:t>
            </a:r>
            <a:r>
              <a:rPr lang="en-ZA" dirty="0" err="1"/>
              <a:t>bly</a:t>
            </a:r>
            <a:r>
              <a:rPr lang="en-ZA" dirty="0"/>
              <a:t>.  </a:t>
            </a:r>
            <a:r>
              <a:rPr lang="en-ZA" dirty="0" err="1"/>
              <a:t>Dit</a:t>
            </a:r>
            <a:r>
              <a:rPr lang="en-ZA" dirty="0"/>
              <a:t> is </a:t>
            </a:r>
            <a:r>
              <a:rPr lang="en-ZA" dirty="0" err="1"/>
              <a:t>amper</a:t>
            </a:r>
            <a:r>
              <a:rPr lang="en-ZA" dirty="0"/>
              <a:t> </a:t>
            </a:r>
            <a:r>
              <a:rPr lang="en-ZA" dirty="0" err="1"/>
              <a:t>kersfees</a:t>
            </a:r>
            <a:r>
              <a:rPr lang="en-ZA" dirty="0"/>
              <a:t>. (</a:t>
            </a:r>
            <a:r>
              <a:rPr lang="en-ZA" dirty="0" err="1"/>
              <a:t>omdat</a:t>
            </a:r>
            <a:r>
              <a:rPr lang="en-ZA" dirty="0"/>
              <a:t>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582726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ZA" sz="3600" dirty="0" err="1"/>
              <a:t>Kom</a:t>
            </a:r>
            <a:r>
              <a:rPr lang="en-ZA" sz="3600" dirty="0"/>
              <a:t> </a:t>
            </a:r>
            <a:r>
              <a:rPr lang="en-ZA" sz="3600" dirty="0" err="1"/>
              <a:t>ons</a:t>
            </a:r>
            <a:r>
              <a:rPr lang="en-ZA" sz="3600" dirty="0"/>
              <a:t> </a:t>
            </a:r>
            <a:r>
              <a:rPr lang="en-ZA" sz="3600" dirty="0" err="1"/>
              <a:t>kyk</a:t>
            </a:r>
            <a:r>
              <a:rPr lang="en-ZA" sz="3600" dirty="0"/>
              <a:t> </a:t>
            </a:r>
            <a:r>
              <a:rPr lang="en-ZA" sz="3600" dirty="0" err="1"/>
              <a:t>na</a:t>
            </a:r>
            <a:r>
              <a:rPr lang="en-ZA" sz="3600" dirty="0"/>
              <a:t> die </a:t>
            </a:r>
            <a:r>
              <a:rPr lang="en-ZA" sz="3600" dirty="0" err="1"/>
              <a:t>volgende</a:t>
            </a:r>
            <a:r>
              <a:rPr lang="en-ZA" sz="3600" dirty="0"/>
              <a:t> </a:t>
            </a:r>
            <a:r>
              <a:rPr lang="en-ZA" sz="3600" dirty="0" err="1"/>
              <a:t>voorbeelde</a:t>
            </a:r>
            <a:r>
              <a:rPr lang="en-ZA" sz="3600" dirty="0"/>
              <a:t>.  </a:t>
            </a:r>
            <a:r>
              <a:rPr lang="en-ZA" sz="3600" dirty="0" err="1"/>
              <a:t>Verbind</a:t>
            </a:r>
            <a:r>
              <a:rPr lang="en-ZA" sz="3600" dirty="0"/>
              <a:t> </a:t>
            </a:r>
            <a:r>
              <a:rPr lang="en-ZA" sz="3600" dirty="0" err="1"/>
              <a:t>gou</a:t>
            </a:r>
            <a:r>
              <a:rPr lang="en-ZA" sz="3600" dirty="0"/>
              <a:t> die </a:t>
            </a:r>
            <a:r>
              <a:rPr lang="en-ZA" sz="3600" dirty="0" err="1"/>
              <a:t>volgende</a:t>
            </a:r>
            <a:r>
              <a:rPr lang="en-ZA" sz="3600" dirty="0"/>
              <a:t> </a:t>
            </a:r>
            <a:r>
              <a:rPr lang="en-ZA" sz="3600" dirty="0" err="1"/>
              <a:t>sinne</a:t>
            </a:r>
            <a:r>
              <a:rPr lang="en-ZA" sz="3600" dirty="0"/>
              <a:t>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: M. Swanepoel(c)2010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6A2BB-92E2-493E-8315-DCE1E635FC16}" type="slidenum">
              <a:rPr lang="en-ZA" smtClean="0"/>
              <a:pPr/>
              <a:t>9</a:t>
            </a:fld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  <p:sndAc>
          <p:stSnd>
            <p:snd r:embed="rId3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1417</TotalTime>
  <Words>736</Words>
  <Application>Microsoft Office PowerPoint</Application>
  <PresentationFormat>On-screen Show (4:3)</PresentationFormat>
  <Paragraphs>191</Paragraphs>
  <Slides>16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Voegwoorde</vt:lpstr>
      <vt:lpstr>Inleiding</vt:lpstr>
      <vt:lpstr>Groep 1 Voegwoorde</vt:lpstr>
      <vt:lpstr>PowerPoint Presentation</vt:lpstr>
      <vt:lpstr>Groep 2 Voegwoorde</vt:lpstr>
      <vt:lpstr>PowerPoint Presentation</vt:lpstr>
      <vt:lpstr>Groep 3 Voegwoorde</vt:lpstr>
      <vt:lpstr>PowerPoint Presentation</vt:lpstr>
      <vt:lpstr>Kom ons kyk na die volgende voorbeelde.  Verbind gou die volgende sinne:</vt:lpstr>
      <vt:lpstr>Jan eet sy kos.  Hy is honger.  (want)</vt:lpstr>
      <vt:lpstr>Die seun doen sy huiswerk.  Hy kry goeie punte. (daarom)</vt:lpstr>
      <vt:lpstr>Ons is baie bly.  Dit is amper kersfees. (omdat)</vt:lpstr>
      <vt:lpstr>PowerPoint Presentation</vt:lpstr>
      <vt:lpstr>Wat as daar ‘n hulpwerkwoord in die sin is???</vt:lpstr>
      <vt:lpstr>Wat as ek moet begin met ‘n Groep 3 voegwoord????</vt:lpstr>
      <vt:lpstr>ONTHOU…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Voegwoorde</dc:title>
  <dc:creator>Marelize</dc:creator>
  <cp:lastModifiedBy>Marelize Swanepoel</cp:lastModifiedBy>
  <cp:revision>9</cp:revision>
  <dcterms:created xsi:type="dcterms:W3CDTF">2009-11-29T06:19:44Z</dcterms:created>
  <dcterms:modified xsi:type="dcterms:W3CDTF">2019-05-27T09:41:26Z</dcterms:modified>
</cp:coreProperties>
</file>